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5" r:id="rId3"/>
    <p:sldId id="272" r:id="rId4"/>
    <p:sldId id="274" r:id="rId5"/>
    <p:sldId id="257" r:id="rId6"/>
    <p:sldId id="258" r:id="rId7"/>
    <p:sldId id="259" r:id="rId8"/>
    <p:sldId id="260" r:id="rId9"/>
    <p:sldId id="261" r:id="rId10"/>
    <p:sldId id="262" r:id="rId11"/>
    <p:sldId id="263" r:id="rId12"/>
    <p:sldId id="264" r:id="rId13"/>
    <p:sldId id="265" r:id="rId14"/>
    <p:sldId id="266" r:id="rId15"/>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A743B4-2FB4-4AF0-AE9A-C9519EA87D68}" v="50" dt="2026-08-09T16:13:20.81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38" autoAdjust="0"/>
  </p:normalViewPr>
  <p:slideViewPr>
    <p:cSldViewPr snapToGrid="0">
      <p:cViewPr varScale="1">
        <p:scale>
          <a:sx n="81" d="100"/>
          <a:sy n="81" d="100"/>
        </p:scale>
        <p:origin x="90"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e von Mallinckrodt" userId="db381b04749a3e32" providerId="LiveId" clId="{BDF5F77C-F0FB-4500-921A-79CEB8008F61}"/>
    <pc:docChg chg="undo custSel addSld delSld modSld sldOrd">
      <pc:chgData name="Christiane von Mallinckrodt" userId="db381b04749a3e32" providerId="LiveId" clId="{BDF5F77C-F0FB-4500-921A-79CEB8008F61}" dt="2026-08-09T16:39:54.891" v="3543" actId="113"/>
      <pc:docMkLst>
        <pc:docMk/>
      </pc:docMkLst>
      <pc:sldChg chg="addSp modSp new del mod">
        <pc:chgData name="Christiane von Mallinckrodt" userId="db381b04749a3e32" providerId="LiveId" clId="{BDF5F77C-F0FB-4500-921A-79CEB8008F61}" dt="2026-08-09T09:00:18.713" v="46" actId="2696"/>
        <pc:sldMkLst>
          <pc:docMk/>
          <pc:sldMk cId="3828745802" sldId="256"/>
        </pc:sldMkLst>
        <pc:picChg chg="add mod">
          <ac:chgData name="Christiane von Mallinckrodt" userId="db381b04749a3e32" providerId="LiveId" clId="{BDF5F77C-F0FB-4500-921A-79CEB8008F61}" dt="2026-08-09T08:36:39.047" v="35" actId="931"/>
          <ac:picMkLst>
            <pc:docMk/>
            <pc:sldMk cId="3828745802" sldId="256"/>
            <ac:picMk id="3" creationId="{00866BC0-F63B-A273-F877-E1A943254AF6}"/>
          </ac:picMkLst>
        </pc:picChg>
      </pc:sldChg>
      <pc:sldChg chg="addSp modSp new mod setBg">
        <pc:chgData name="Christiane von Mallinckrodt" userId="db381b04749a3e32" providerId="LiveId" clId="{BDF5F77C-F0FB-4500-921A-79CEB8008F61}" dt="2026-08-09T16:38:16.867" v="3531" actId="1076"/>
        <pc:sldMkLst>
          <pc:docMk/>
          <pc:sldMk cId="657877275" sldId="257"/>
        </pc:sldMkLst>
        <pc:spChg chg="add mod ord">
          <ac:chgData name="Christiane von Mallinckrodt" userId="db381b04749a3e32" providerId="LiveId" clId="{BDF5F77C-F0FB-4500-921A-79CEB8008F61}" dt="2026-08-09T16:38:16.867" v="3531" actId="1076"/>
          <ac:spMkLst>
            <pc:docMk/>
            <pc:sldMk cId="657877275" sldId="257"/>
            <ac:spMk id="3" creationId="{3E051E64-4A04-33F5-E33D-D9BFB58E209B}"/>
          </ac:spMkLst>
        </pc:spChg>
        <pc:spChg chg="add">
          <ac:chgData name="Christiane von Mallinckrodt" userId="db381b04749a3e32" providerId="LiveId" clId="{BDF5F77C-F0FB-4500-921A-79CEB8008F61}" dt="2026-08-09T08:42:12.912" v="37" actId="26606"/>
          <ac:spMkLst>
            <pc:docMk/>
            <pc:sldMk cId="657877275" sldId="257"/>
            <ac:spMk id="9" creationId="{04812C46-200A-4DEB-A05E-3ED6C68C2387}"/>
          </ac:spMkLst>
        </pc:spChg>
        <pc:spChg chg="add">
          <ac:chgData name="Christiane von Mallinckrodt" userId="db381b04749a3e32" providerId="LiveId" clId="{BDF5F77C-F0FB-4500-921A-79CEB8008F61}" dt="2026-08-09T08:42:12.912" v="37" actId="26606"/>
          <ac:spMkLst>
            <pc:docMk/>
            <pc:sldMk cId="657877275" sldId="257"/>
            <ac:spMk id="11" creationId="{D1EA859B-E555-4109-94F3-6700E046E008}"/>
          </ac:spMkLst>
        </pc:spChg>
        <pc:graphicFrameChg chg="add mod modGraphic">
          <ac:chgData name="Christiane von Mallinckrodt" userId="db381b04749a3e32" providerId="LiveId" clId="{BDF5F77C-F0FB-4500-921A-79CEB8008F61}" dt="2026-08-09T15:49:00.605" v="1240" actId="1076"/>
          <ac:graphicFrameMkLst>
            <pc:docMk/>
            <pc:sldMk cId="657877275" sldId="257"/>
            <ac:graphicFrameMk id="5" creationId="{E7D72B9C-4C34-07B4-FB59-A23D332C334F}"/>
          </ac:graphicFrameMkLst>
        </pc:graphicFrameChg>
        <pc:picChg chg="add mod">
          <ac:chgData name="Christiane von Mallinckrodt" userId="db381b04749a3e32" providerId="LiveId" clId="{BDF5F77C-F0FB-4500-921A-79CEB8008F61}" dt="2026-08-09T15:49:09.720" v="1241" actId="1076"/>
          <ac:picMkLst>
            <pc:docMk/>
            <pc:sldMk cId="657877275" sldId="257"/>
            <ac:picMk id="4" creationId="{AB77FAEF-1271-F89B-F695-3D6D17EADD7E}"/>
          </ac:picMkLst>
        </pc:picChg>
      </pc:sldChg>
      <pc:sldChg chg="addSp modSp new mod setBg">
        <pc:chgData name="Christiane von Mallinckrodt" userId="db381b04749a3e32" providerId="LiveId" clId="{BDF5F77C-F0FB-4500-921A-79CEB8008F61}" dt="2026-08-09T16:38:22.677" v="3532" actId="1076"/>
        <pc:sldMkLst>
          <pc:docMk/>
          <pc:sldMk cId="1221374380" sldId="258"/>
        </pc:sldMkLst>
        <pc:spChg chg="add mod ord">
          <ac:chgData name="Christiane von Mallinckrodt" userId="db381b04749a3e32" providerId="LiveId" clId="{BDF5F77C-F0FB-4500-921A-79CEB8008F61}" dt="2026-08-09T16:38:22.677" v="3532" actId="1076"/>
          <ac:spMkLst>
            <pc:docMk/>
            <pc:sldMk cId="1221374380" sldId="258"/>
            <ac:spMk id="3" creationId="{EAE604D1-097D-36CC-0041-8807487BDB90}"/>
          </ac:spMkLst>
        </pc:spChg>
        <pc:spChg chg="add">
          <ac:chgData name="Christiane von Mallinckrodt" userId="db381b04749a3e32" providerId="LiveId" clId="{BDF5F77C-F0FB-4500-921A-79CEB8008F61}" dt="2026-08-09T08:42:32.203" v="39" actId="26606"/>
          <ac:spMkLst>
            <pc:docMk/>
            <pc:sldMk cId="1221374380" sldId="258"/>
            <ac:spMk id="9" creationId="{04812C46-200A-4DEB-A05E-3ED6C68C2387}"/>
          </ac:spMkLst>
        </pc:spChg>
        <pc:spChg chg="add">
          <ac:chgData name="Christiane von Mallinckrodt" userId="db381b04749a3e32" providerId="LiveId" clId="{BDF5F77C-F0FB-4500-921A-79CEB8008F61}" dt="2026-08-09T08:42:32.203" v="39" actId="26606"/>
          <ac:spMkLst>
            <pc:docMk/>
            <pc:sldMk cId="1221374380" sldId="258"/>
            <ac:spMk id="11" creationId="{D1EA859B-E555-4109-94F3-6700E046E008}"/>
          </ac:spMkLst>
        </pc:spChg>
        <pc:graphicFrameChg chg="add mod modGraphic">
          <ac:chgData name="Christiane von Mallinckrodt" userId="db381b04749a3e32" providerId="LiveId" clId="{BDF5F77C-F0FB-4500-921A-79CEB8008F61}" dt="2026-08-09T16:31:24.457" v="3151" actId="20577"/>
          <ac:graphicFrameMkLst>
            <pc:docMk/>
            <pc:sldMk cId="1221374380" sldId="258"/>
            <ac:graphicFrameMk id="6" creationId="{48488539-9B62-28FD-0CE1-D764D01F30C9}"/>
          </ac:graphicFrameMkLst>
        </pc:graphicFrameChg>
        <pc:picChg chg="add mod">
          <ac:chgData name="Christiane von Mallinckrodt" userId="db381b04749a3e32" providerId="LiveId" clId="{BDF5F77C-F0FB-4500-921A-79CEB8008F61}" dt="2026-08-09T08:42:32.203" v="39" actId="26606"/>
          <ac:picMkLst>
            <pc:docMk/>
            <pc:sldMk cId="1221374380" sldId="258"/>
            <ac:picMk id="4" creationId="{21D6514D-B393-A7E3-6D57-A8C183FB7D37}"/>
          </ac:picMkLst>
        </pc:picChg>
      </pc:sldChg>
      <pc:sldChg chg="addSp modSp new mod setBg">
        <pc:chgData name="Christiane von Mallinckrodt" userId="db381b04749a3e32" providerId="LiveId" clId="{BDF5F77C-F0FB-4500-921A-79CEB8008F61}" dt="2026-08-09T16:38:31.306" v="3533" actId="1076"/>
        <pc:sldMkLst>
          <pc:docMk/>
          <pc:sldMk cId="417993127" sldId="259"/>
        </pc:sldMkLst>
        <pc:spChg chg="add mod ord">
          <ac:chgData name="Christiane von Mallinckrodt" userId="db381b04749a3e32" providerId="LiveId" clId="{BDF5F77C-F0FB-4500-921A-79CEB8008F61}" dt="2026-08-09T16:38:31.306" v="3533" actId="1076"/>
          <ac:spMkLst>
            <pc:docMk/>
            <pc:sldMk cId="417993127" sldId="259"/>
            <ac:spMk id="3" creationId="{1E770745-43D7-5A7F-E9E5-E49B907B237C}"/>
          </ac:spMkLst>
        </pc:spChg>
        <pc:spChg chg="add">
          <ac:chgData name="Christiane von Mallinckrodt" userId="db381b04749a3e32" providerId="LiveId" clId="{BDF5F77C-F0FB-4500-921A-79CEB8008F61}" dt="2026-08-09T08:42:53.751" v="41" actId="26606"/>
          <ac:spMkLst>
            <pc:docMk/>
            <pc:sldMk cId="417993127" sldId="259"/>
            <ac:spMk id="9" creationId="{04812C46-200A-4DEB-A05E-3ED6C68C2387}"/>
          </ac:spMkLst>
        </pc:spChg>
        <pc:spChg chg="add">
          <ac:chgData name="Christiane von Mallinckrodt" userId="db381b04749a3e32" providerId="LiveId" clId="{BDF5F77C-F0FB-4500-921A-79CEB8008F61}" dt="2026-08-09T08:42:53.751" v="41" actId="26606"/>
          <ac:spMkLst>
            <pc:docMk/>
            <pc:sldMk cId="417993127" sldId="259"/>
            <ac:spMk id="11" creationId="{D1EA859B-E555-4109-94F3-6700E046E008}"/>
          </ac:spMkLst>
        </pc:spChg>
        <pc:graphicFrameChg chg="add mod modGraphic">
          <ac:chgData name="Christiane von Mallinckrodt" userId="db381b04749a3e32" providerId="LiveId" clId="{BDF5F77C-F0FB-4500-921A-79CEB8008F61}" dt="2026-08-09T15:57:07.714" v="1672" actId="1076"/>
          <ac:graphicFrameMkLst>
            <pc:docMk/>
            <pc:sldMk cId="417993127" sldId="259"/>
            <ac:graphicFrameMk id="6" creationId="{93626C3F-E4D4-7D67-E9C0-BF6D34EEF219}"/>
          </ac:graphicFrameMkLst>
        </pc:graphicFrameChg>
        <pc:picChg chg="add mod">
          <ac:chgData name="Christiane von Mallinckrodt" userId="db381b04749a3e32" providerId="LiveId" clId="{BDF5F77C-F0FB-4500-921A-79CEB8008F61}" dt="2026-08-09T08:42:53.751" v="41" actId="26606"/>
          <ac:picMkLst>
            <pc:docMk/>
            <pc:sldMk cId="417993127" sldId="259"/>
            <ac:picMk id="4" creationId="{7BAE01E8-7CBF-C902-09E0-8137DA07E50F}"/>
          </ac:picMkLst>
        </pc:picChg>
      </pc:sldChg>
      <pc:sldChg chg="addSp modSp new mod setBg">
        <pc:chgData name="Christiane von Mallinckrodt" userId="db381b04749a3e32" providerId="LiveId" clId="{BDF5F77C-F0FB-4500-921A-79CEB8008F61}" dt="2026-08-09T16:38:36.425" v="3534" actId="1076"/>
        <pc:sldMkLst>
          <pc:docMk/>
          <pc:sldMk cId="3805593455" sldId="260"/>
        </pc:sldMkLst>
        <pc:spChg chg="add mod ord">
          <ac:chgData name="Christiane von Mallinckrodt" userId="db381b04749a3e32" providerId="LiveId" clId="{BDF5F77C-F0FB-4500-921A-79CEB8008F61}" dt="2026-08-09T16:38:36.425" v="3534" actId="1076"/>
          <ac:spMkLst>
            <pc:docMk/>
            <pc:sldMk cId="3805593455" sldId="260"/>
            <ac:spMk id="3" creationId="{EDA0D066-D938-2BC7-BBFD-353E52BBD2E9}"/>
          </ac:spMkLst>
        </pc:spChg>
        <pc:spChg chg="add">
          <ac:chgData name="Christiane von Mallinckrodt" userId="db381b04749a3e32" providerId="LiveId" clId="{BDF5F77C-F0FB-4500-921A-79CEB8008F61}" dt="2026-08-09T09:00:54.589" v="48" actId="26606"/>
          <ac:spMkLst>
            <pc:docMk/>
            <pc:sldMk cId="3805593455" sldId="260"/>
            <ac:spMk id="9" creationId="{04812C46-200A-4DEB-A05E-3ED6C68C2387}"/>
          </ac:spMkLst>
        </pc:spChg>
        <pc:spChg chg="add">
          <ac:chgData name="Christiane von Mallinckrodt" userId="db381b04749a3e32" providerId="LiveId" clId="{BDF5F77C-F0FB-4500-921A-79CEB8008F61}" dt="2026-08-09T09:00:54.589" v="48" actId="26606"/>
          <ac:spMkLst>
            <pc:docMk/>
            <pc:sldMk cId="3805593455" sldId="260"/>
            <ac:spMk id="11" creationId="{D1EA859B-E555-4109-94F3-6700E046E008}"/>
          </ac:spMkLst>
        </pc:spChg>
        <pc:graphicFrameChg chg="add mod modGraphic">
          <ac:chgData name="Christiane von Mallinckrodt" userId="db381b04749a3e32" providerId="LiveId" clId="{BDF5F77C-F0FB-4500-921A-79CEB8008F61}" dt="2026-08-09T15:59:54.562" v="1885" actId="20577"/>
          <ac:graphicFrameMkLst>
            <pc:docMk/>
            <pc:sldMk cId="3805593455" sldId="260"/>
            <ac:graphicFrameMk id="6" creationId="{033ABA58-C526-9BF3-97E6-268DC860B459}"/>
          </ac:graphicFrameMkLst>
        </pc:graphicFrameChg>
        <pc:picChg chg="add mod">
          <ac:chgData name="Christiane von Mallinckrodt" userId="db381b04749a3e32" providerId="LiveId" clId="{BDF5F77C-F0FB-4500-921A-79CEB8008F61}" dt="2026-08-09T09:00:54.589" v="48" actId="26606"/>
          <ac:picMkLst>
            <pc:docMk/>
            <pc:sldMk cId="3805593455" sldId="260"/>
            <ac:picMk id="4" creationId="{214F34CA-2811-9D8A-8A13-948773291EAA}"/>
          </ac:picMkLst>
        </pc:picChg>
      </pc:sldChg>
      <pc:sldChg chg="addSp modSp new mod setBg">
        <pc:chgData name="Christiane von Mallinckrodt" userId="db381b04749a3e32" providerId="LiveId" clId="{BDF5F77C-F0FB-4500-921A-79CEB8008F61}" dt="2026-08-09T16:38:42.099" v="3535" actId="1076"/>
        <pc:sldMkLst>
          <pc:docMk/>
          <pc:sldMk cId="3900224966" sldId="261"/>
        </pc:sldMkLst>
        <pc:spChg chg="add mod ord">
          <ac:chgData name="Christiane von Mallinckrodt" userId="db381b04749a3e32" providerId="LiveId" clId="{BDF5F77C-F0FB-4500-921A-79CEB8008F61}" dt="2026-08-09T16:38:42.099" v="3535" actId="1076"/>
          <ac:spMkLst>
            <pc:docMk/>
            <pc:sldMk cId="3900224966" sldId="261"/>
            <ac:spMk id="3" creationId="{FC49AC87-68B2-B1C7-B290-3A8640B29A16}"/>
          </ac:spMkLst>
        </pc:spChg>
        <pc:spChg chg="add">
          <ac:chgData name="Christiane von Mallinckrodt" userId="db381b04749a3e32" providerId="LiveId" clId="{BDF5F77C-F0FB-4500-921A-79CEB8008F61}" dt="2026-08-09T09:01:13.440" v="50" actId="26606"/>
          <ac:spMkLst>
            <pc:docMk/>
            <pc:sldMk cId="3900224966" sldId="261"/>
            <ac:spMk id="9" creationId="{04812C46-200A-4DEB-A05E-3ED6C68C2387}"/>
          </ac:spMkLst>
        </pc:spChg>
        <pc:spChg chg="add">
          <ac:chgData name="Christiane von Mallinckrodt" userId="db381b04749a3e32" providerId="LiveId" clId="{BDF5F77C-F0FB-4500-921A-79CEB8008F61}" dt="2026-08-09T09:01:13.440" v="50" actId="26606"/>
          <ac:spMkLst>
            <pc:docMk/>
            <pc:sldMk cId="3900224966" sldId="261"/>
            <ac:spMk id="11" creationId="{D1EA859B-E555-4109-94F3-6700E046E008}"/>
          </ac:spMkLst>
        </pc:spChg>
        <pc:graphicFrameChg chg="add mod modGraphic">
          <ac:chgData name="Christiane von Mallinckrodt" userId="db381b04749a3e32" providerId="LiveId" clId="{BDF5F77C-F0FB-4500-921A-79CEB8008F61}" dt="2026-08-09T16:03:41.999" v="2071" actId="20577"/>
          <ac:graphicFrameMkLst>
            <pc:docMk/>
            <pc:sldMk cId="3900224966" sldId="261"/>
            <ac:graphicFrameMk id="6" creationId="{8C7CD8A5-8322-E0A9-7909-2C409C1081AA}"/>
          </ac:graphicFrameMkLst>
        </pc:graphicFrameChg>
        <pc:picChg chg="add mod">
          <ac:chgData name="Christiane von Mallinckrodt" userId="db381b04749a3e32" providerId="LiveId" clId="{BDF5F77C-F0FB-4500-921A-79CEB8008F61}" dt="2026-08-09T09:38:56.568" v="615" actId="1076"/>
          <ac:picMkLst>
            <pc:docMk/>
            <pc:sldMk cId="3900224966" sldId="261"/>
            <ac:picMk id="4" creationId="{89DD7A51-A5DB-B791-184D-B15D081DA722}"/>
          </ac:picMkLst>
        </pc:picChg>
      </pc:sldChg>
      <pc:sldChg chg="addSp modSp new mod setBg">
        <pc:chgData name="Christiane von Mallinckrodt" userId="db381b04749a3e32" providerId="LiveId" clId="{BDF5F77C-F0FB-4500-921A-79CEB8008F61}" dt="2026-08-09T16:38:53.048" v="3537" actId="1076"/>
        <pc:sldMkLst>
          <pc:docMk/>
          <pc:sldMk cId="1255094690" sldId="262"/>
        </pc:sldMkLst>
        <pc:spChg chg="add mod ord">
          <ac:chgData name="Christiane von Mallinckrodt" userId="db381b04749a3e32" providerId="LiveId" clId="{BDF5F77C-F0FB-4500-921A-79CEB8008F61}" dt="2026-08-09T16:38:53.048" v="3537" actId="1076"/>
          <ac:spMkLst>
            <pc:docMk/>
            <pc:sldMk cId="1255094690" sldId="262"/>
            <ac:spMk id="3" creationId="{8B43F267-05A6-6D1F-5894-E3166ED797AF}"/>
          </ac:spMkLst>
        </pc:spChg>
        <pc:spChg chg="add">
          <ac:chgData name="Christiane von Mallinckrodt" userId="db381b04749a3e32" providerId="LiveId" clId="{BDF5F77C-F0FB-4500-921A-79CEB8008F61}" dt="2026-08-09T09:01:37.536" v="52" actId="26606"/>
          <ac:spMkLst>
            <pc:docMk/>
            <pc:sldMk cId="1255094690" sldId="262"/>
            <ac:spMk id="9" creationId="{04812C46-200A-4DEB-A05E-3ED6C68C2387}"/>
          </ac:spMkLst>
        </pc:spChg>
        <pc:spChg chg="add">
          <ac:chgData name="Christiane von Mallinckrodt" userId="db381b04749a3e32" providerId="LiveId" clId="{BDF5F77C-F0FB-4500-921A-79CEB8008F61}" dt="2026-08-09T09:01:37.536" v="52" actId="26606"/>
          <ac:spMkLst>
            <pc:docMk/>
            <pc:sldMk cId="1255094690" sldId="262"/>
            <ac:spMk id="11" creationId="{D1EA859B-E555-4109-94F3-6700E046E008}"/>
          </ac:spMkLst>
        </pc:spChg>
        <pc:graphicFrameChg chg="add mod modGraphic">
          <ac:chgData name="Christiane von Mallinckrodt" userId="db381b04749a3e32" providerId="LiveId" clId="{BDF5F77C-F0FB-4500-921A-79CEB8008F61}" dt="2026-08-09T16:07:11.640" v="2256" actId="1076"/>
          <ac:graphicFrameMkLst>
            <pc:docMk/>
            <pc:sldMk cId="1255094690" sldId="262"/>
            <ac:graphicFrameMk id="6" creationId="{F0C7A4F2-4A6A-C69E-ADBE-0A080706B83D}"/>
          </ac:graphicFrameMkLst>
        </pc:graphicFrameChg>
        <pc:picChg chg="add mod">
          <ac:chgData name="Christiane von Mallinckrodt" userId="db381b04749a3e32" providerId="LiveId" clId="{BDF5F77C-F0FB-4500-921A-79CEB8008F61}" dt="2026-08-09T09:01:37.536" v="52" actId="26606"/>
          <ac:picMkLst>
            <pc:docMk/>
            <pc:sldMk cId="1255094690" sldId="262"/>
            <ac:picMk id="4" creationId="{C1C7B65F-294C-A2B5-BFE7-61D6A9D769C0}"/>
          </ac:picMkLst>
        </pc:picChg>
      </pc:sldChg>
      <pc:sldChg chg="addSp delSp modSp new mod setBg">
        <pc:chgData name="Christiane von Mallinckrodt" userId="db381b04749a3e32" providerId="LiveId" clId="{BDF5F77C-F0FB-4500-921A-79CEB8008F61}" dt="2026-08-09T16:38:59.282" v="3538" actId="1076"/>
        <pc:sldMkLst>
          <pc:docMk/>
          <pc:sldMk cId="4106132777" sldId="263"/>
        </pc:sldMkLst>
        <pc:spChg chg="add mod ord">
          <ac:chgData name="Christiane von Mallinckrodt" userId="db381b04749a3e32" providerId="LiveId" clId="{BDF5F77C-F0FB-4500-921A-79CEB8008F61}" dt="2026-08-09T16:38:59.282" v="3538" actId="1076"/>
          <ac:spMkLst>
            <pc:docMk/>
            <pc:sldMk cId="4106132777" sldId="263"/>
            <ac:spMk id="3" creationId="{BAA8FFE4-C287-BA20-8C19-D38318617273}"/>
          </ac:spMkLst>
        </pc:spChg>
        <pc:spChg chg="add">
          <ac:chgData name="Christiane von Mallinckrodt" userId="db381b04749a3e32" providerId="LiveId" clId="{BDF5F77C-F0FB-4500-921A-79CEB8008F61}" dt="2026-08-09T09:06:06.723" v="57" actId="26606"/>
          <ac:spMkLst>
            <pc:docMk/>
            <pc:sldMk cId="4106132777" sldId="263"/>
            <ac:spMk id="11" creationId="{04812C46-200A-4DEB-A05E-3ED6C68C2387}"/>
          </ac:spMkLst>
        </pc:spChg>
        <pc:spChg chg="add">
          <ac:chgData name="Christiane von Mallinckrodt" userId="db381b04749a3e32" providerId="LiveId" clId="{BDF5F77C-F0FB-4500-921A-79CEB8008F61}" dt="2026-08-09T09:06:06.723" v="57" actId="26606"/>
          <ac:spMkLst>
            <pc:docMk/>
            <pc:sldMk cId="4106132777" sldId="263"/>
            <ac:spMk id="13" creationId="{D1EA859B-E555-4109-94F3-6700E046E008}"/>
          </ac:spMkLst>
        </pc:spChg>
        <pc:graphicFrameChg chg="add mod modGraphic">
          <ac:chgData name="Christiane von Mallinckrodt" userId="db381b04749a3e32" providerId="LiveId" clId="{BDF5F77C-F0FB-4500-921A-79CEB8008F61}" dt="2026-08-09T16:08:59.298" v="2468" actId="1076"/>
          <ac:graphicFrameMkLst>
            <pc:docMk/>
            <pc:sldMk cId="4106132777" sldId="263"/>
            <ac:graphicFrameMk id="8" creationId="{22A58A90-47D0-A8A0-BA66-E9ED1C88D4CC}"/>
          </ac:graphicFrameMkLst>
        </pc:graphicFrameChg>
        <pc:picChg chg="add del mod">
          <ac:chgData name="Christiane von Mallinckrodt" userId="db381b04749a3e32" providerId="LiveId" clId="{BDF5F77C-F0FB-4500-921A-79CEB8008F61}" dt="2026-08-09T09:02:43.263" v="54" actId="21"/>
          <ac:picMkLst>
            <pc:docMk/>
            <pc:sldMk cId="4106132777" sldId="263"/>
            <ac:picMk id="4" creationId="{89ADC6FC-FB5B-1A4A-CFCE-2A31BAC2A184}"/>
          </ac:picMkLst>
        </pc:picChg>
        <pc:picChg chg="add mod">
          <ac:chgData name="Christiane von Mallinckrodt" userId="db381b04749a3e32" providerId="LiveId" clId="{BDF5F77C-F0FB-4500-921A-79CEB8008F61}" dt="2026-08-09T09:06:06.723" v="57" actId="26606"/>
          <ac:picMkLst>
            <pc:docMk/>
            <pc:sldMk cId="4106132777" sldId="263"/>
            <ac:picMk id="6" creationId="{78D60797-AE8D-858B-D5BE-DC6CA6726C21}"/>
          </ac:picMkLst>
        </pc:picChg>
      </pc:sldChg>
      <pc:sldChg chg="addSp delSp modSp new mod setBg">
        <pc:chgData name="Christiane von Mallinckrodt" userId="db381b04749a3e32" providerId="LiveId" clId="{BDF5F77C-F0FB-4500-921A-79CEB8008F61}" dt="2026-08-09T16:39:07.546" v="3540" actId="14100"/>
        <pc:sldMkLst>
          <pc:docMk/>
          <pc:sldMk cId="8551022" sldId="264"/>
        </pc:sldMkLst>
        <pc:spChg chg="add mod ord">
          <ac:chgData name="Christiane von Mallinckrodt" userId="db381b04749a3e32" providerId="LiveId" clId="{BDF5F77C-F0FB-4500-921A-79CEB8008F61}" dt="2026-08-09T16:39:07.546" v="3540" actId="14100"/>
          <ac:spMkLst>
            <pc:docMk/>
            <pc:sldMk cId="8551022" sldId="264"/>
            <ac:spMk id="3" creationId="{3E001D6D-A046-B7C9-9EA4-868F9873E4DC}"/>
          </ac:spMkLst>
        </pc:spChg>
        <pc:spChg chg="add del">
          <ac:chgData name="Christiane von Mallinckrodt" userId="db381b04749a3e32" providerId="LiveId" clId="{BDF5F77C-F0FB-4500-921A-79CEB8008F61}" dt="2026-08-09T09:12:40.586" v="70" actId="26606"/>
          <ac:spMkLst>
            <pc:docMk/>
            <pc:sldMk cId="8551022" sldId="264"/>
            <ac:spMk id="11" creationId="{04812C46-200A-4DEB-A05E-3ED6C68C2387}"/>
          </ac:spMkLst>
        </pc:spChg>
        <pc:spChg chg="add del">
          <ac:chgData name="Christiane von Mallinckrodt" userId="db381b04749a3e32" providerId="LiveId" clId="{BDF5F77C-F0FB-4500-921A-79CEB8008F61}" dt="2026-08-09T09:12:40.586" v="70" actId="26606"/>
          <ac:spMkLst>
            <pc:docMk/>
            <pc:sldMk cId="8551022" sldId="264"/>
            <ac:spMk id="13" creationId="{D1EA859B-E555-4109-94F3-6700E046E008}"/>
          </ac:spMkLst>
        </pc:spChg>
        <pc:spChg chg="add del">
          <ac:chgData name="Christiane von Mallinckrodt" userId="db381b04749a3e32" providerId="LiveId" clId="{BDF5F77C-F0FB-4500-921A-79CEB8008F61}" dt="2026-08-09T09:12:40.577" v="69" actId="26606"/>
          <ac:spMkLst>
            <pc:docMk/>
            <pc:sldMk cId="8551022" sldId="264"/>
            <ac:spMk id="18" creationId="{04812C46-200A-4DEB-A05E-3ED6C68C2387}"/>
          </ac:spMkLst>
        </pc:spChg>
        <pc:spChg chg="add">
          <ac:chgData name="Christiane von Mallinckrodt" userId="db381b04749a3e32" providerId="LiveId" clId="{BDF5F77C-F0FB-4500-921A-79CEB8008F61}" dt="2026-08-09T09:12:40.586" v="70" actId="26606"/>
          <ac:spMkLst>
            <pc:docMk/>
            <pc:sldMk cId="8551022" sldId="264"/>
            <ac:spMk id="20" creationId="{D1EA859B-E555-4109-94F3-6700E046E008}"/>
          </ac:spMkLst>
        </pc:spChg>
        <pc:spChg chg="add">
          <ac:chgData name="Christiane von Mallinckrodt" userId="db381b04749a3e32" providerId="LiveId" clId="{BDF5F77C-F0FB-4500-921A-79CEB8008F61}" dt="2026-08-09T09:12:40.586" v="70" actId="26606"/>
          <ac:spMkLst>
            <pc:docMk/>
            <pc:sldMk cId="8551022" sldId="264"/>
            <ac:spMk id="21" creationId="{04812C46-200A-4DEB-A05E-3ED6C68C2387}"/>
          </ac:spMkLst>
        </pc:spChg>
        <pc:graphicFrameChg chg="add mod modGraphic">
          <ac:chgData name="Christiane von Mallinckrodt" userId="db381b04749a3e32" providerId="LiveId" clId="{BDF5F77C-F0FB-4500-921A-79CEB8008F61}" dt="2026-08-09T16:12:10.324" v="2663" actId="1076"/>
          <ac:graphicFrameMkLst>
            <pc:docMk/>
            <pc:sldMk cId="8551022" sldId="264"/>
            <ac:graphicFrameMk id="10" creationId="{A4EEA6F5-8598-2AB4-9302-15A773D4FCD3}"/>
          </ac:graphicFrameMkLst>
        </pc:graphicFrameChg>
        <pc:picChg chg="add del mod">
          <ac:chgData name="Christiane von Mallinckrodt" userId="db381b04749a3e32" providerId="LiveId" clId="{BDF5F77C-F0FB-4500-921A-79CEB8008F61}" dt="2026-08-09T09:10:52.608" v="61" actId="21"/>
          <ac:picMkLst>
            <pc:docMk/>
            <pc:sldMk cId="8551022" sldId="264"/>
            <ac:picMk id="4" creationId="{DB2784FA-886E-6B33-B891-F69FEE4992ED}"/>
          </ac:picMkLst>
        </pc:picChg>
        <pc:picChg chg="add del mod">
          <ac:chgData name="Christiane von Mallinckrodt" userId="db381b04749a3e32" providerId="LiveId" clId="{BDF5F77C-F0FB-4500-921A-79CEB8008F61}" dt="2026-08-09T09:11:28.816" v="65" actId="21"/>
          <ac:picMkLst>
            <pc:docMk/>
            <pc:sldMk cId="8551022" sldId="264"/>
            <ac:picMk id="6" creationId="{3F8E33EB-2D49-842A-9297-9642ED52EE90}"/>
          </ac:picMkLst>
        </pc:picChg>
        <pc:picChg chg="add mod">
          <ac:chgData name="Christiane von Mallinckrodt" userId="db381b04749a3e32" providerId="LiveId" clId="{BDF5F77C-F0FB-4500-921A-79CEB8008F61}" dt="2026-08-09T09:12:40.586" v="70" actId="26606"/>
          <ac:picMkLst>
            <pc:docMk/>
            <pc:sldMk cId="8551022" sldId="264"/>
            <ac:picMk id="8" creationId="{0757B3FE-FAD2-409A-FB0A-9BEF51C371E2}"/>
          </ac:picMkLst>
        </pc:picChg>
      </pc:sldChg>
      <pc:sldChg chg="addSp modSp new mod setBg">
        <pc:chgData name="Christiane von Mallinckrodt" userId="db381b04749a3e32" providerId="LiveId" clId="{BDF5F77C-F0FB-4500-921A-79CEB8008F61}" dt="2026-08-09T16:39:13.273" v="3541" actId="1076"/>
        <pc:sldMkLst>
          <pc:docMk/>
          <pc:sldMk cId="4093994510" sldId="265"/>
        </pc:sldMkLst>
        <pc:spChg chg="add mod ord">
          <ac:chgData name="Christiane von Mallinckrodt" userId="db381b04749a3e32" providerId="LiveId" clId="{BDF5F77C-F0FB-4500-921A-79CEB8008F61}" dt="2026-08-09T16:39:13.273" v="3541" actId="1076"/>
          <ac:spMkLst>
            <pc:docMk/>
            <pc:sldMk cId="4093994510" sldId="265"/>
            <ac:spMk id="3" creationId="{BEA9F727-D14C-62B8-5564-D9CDA952BACF}"/>
          </ac:spMkLst>
        </pc:spChg>
        <pc:spChg chg="add">
          <ac:chgData name="Christiane von Mallinckrodt" userId="db381b04749a3e32" providerId="LiveId" clId="{BDF5F77C-F0FB-4500-921A-79CEB8008F61}" dt="2026-08-09T09:16:24.836" v="84" actId="26606"/>
          <ac:spMkLst>
            <pc:docMk/>
            <pc:sldMk cId="4093994510" sldId="265"/>
            <ac:spMk id="9" creationId="{04812C46-200A-4DEB-A05E-3ED6C68C2387}"/>
          </ac:spMkLst>
        </pc:spChg>
        <pc:spChg chg="add">
          <ac:chgData name="Christiane von Mallinckrodt" userId="db381b04749a3e32" providerId="LiveId" clId="{BDF5F77C-F0FB-4500-921A-79CEB8008F61}" dt="2026-08-09T09:16:24.836" v="84" actId="26606"/>
          <ac:spMkLst>
            <pc:docMk/>
            <pc:sldMk cId="4093994510" sldId="265"/>
            <ac:spMk id="11" creationId="{D1EA859B-E555-4109-94F3-6700E046E008}"/>
          </ac:spMkLst>
        </pc:spChg>
        <pc:graphicFrameChg chg="add mod modGraphic">
          <ac:chgData name="Christiane von Mallinckrodt" userId="db381b04749a3e32" providerId="LiveId" clId="{BDF5F77C-F0FB-4500-921A-79CEB8008F61}" dt="2026-08-09T16:15:36.417" v="2942" actId="20577"/>
          <ac:graphicFrameMkLst>
            <pc:docMk/>
            <pc:sldMk cId="4093994510" sldId="265"/>
            <ac:graphicFrameMk id="6" creationId="{C1A4C431-F4C0-9DAC-DEE3-10F4BEAB203B}"/>
          </ac:graphicFrameMkLst>
        </pc:graphicFrameChg>
        <pc:picChg chg="add mod">
          <ac:chgData name="Christiane von Mallinckrodt" userId="db381b04749a3e32" providerId="LiveId" clId="{BDF5F77C-F0FB-4500-921A-79CEB8008F61}" dt="2026-08-09T09:16:24.836" v="84" actId="26606"/>
          <ac:picMkLst>
            <pc:docMk/>
            <pc:sldMk cId="4093994510" sldId="265"/>
            <ac:picMk id="4" creationId="{C25994D3-4466-378F-A075-3CD26725D622}"/>
          </ac:picMkLst>
        </pc:picChg>
      </pc:sldChg>
      <pc:sldChg chg="addSp modSp new mod setBg">
        <pc:chgData name="Christiane von Mallinckrodt" userId="db381b04749a3e32" providerId="LiveId" clId="{BDF5F77C-F0FB-4500-921A-79CEB8008F61}" dt="2026-08-09T16:39:22.851" v="3542" actId="1076"/>
        <pc:sldMkLst>
          <pc:docMk/>
          <pc:sldMk cId="3926098942" sldId="266"/>
        </pc:sldMkLst>
        <pc:spChg chg="add mod ord">
          <ac:chgData name="Christiane von Mallinckrodt" userId="db381b04749a3e32" providerId="LiveId" clId="{BDF5F77C-F0FB-4500-921A-79CEB8008F61}" dt="2026-08-09T09:46:45.283" v="825" actId="20577"/>
          <ac:spMkLst>
            <pc:docMk/>
            <pc:sldMk cId="3926098942" sldId="266"/>
            <ac:spMk id="3" creationId="{EF87662E-1B75-4663-9201-D29537353305}"/>
          </ac:spMkLst>
        </pc:spChg>
        <pc:spChg chg="add mod">
          <ac:chgData name="Christiane von Mallinckrodt" userId="db381b04749a3e32" providerId="LiveId" clId="{BDF5F77C-F0FB-4500-921A-79CEB8008F61}" dt="2026-08-09T16:39:22.851" v="3542" actId="1076"/>
          <ac:spMkLst>
            <pc:docMk/>
            <pc:sldMk cId="3926098942" sldId="266"/>
            <ac:spMk id="6" creationId="{E64A34AA-4C8B-5764-6233-489819CF0C2D}"/>
          </ac:spMkLst>
        </pc:spChg>
        <pc:spChg chg="add">
          <ac:chgData name="Christiane von Mallinckrodt" userId="db381b04749a3e32" providerId="LiveId" clId="{BDF5F77C-F0FB-4500-921A-79CEB8008F61}" dt="2026-08-09T09:16:17.406" v="83" actId="26606"/>
          <ac:spMkLst>
            <pc:docMk/>
            <pc:sldMk cId="3926098942" sldId="266"/>
            <ac:spMk id="9" creationId="{04812C46-200A-4DEB-A05E-3ED6C68C2387}"/>
          </ac:spMkLst>
        </pc:spChg>
        <pc:spChg chg="add">
          <ac:chgData name="Christiane von Mallinckrodt" userId="db381b04749a3e32" providerId="LiveId" clId="{BDF5F77C-F0FB-4500-921A-79CEB8008F61}" dt="2026-08-09T09:16:17.406" v="83" actId="26606"/>
          <ac:spMkLst>
            <pc:docMk/>
            <pc:sldMk cId="3926098942" sldId="266"/>
            <ac:spMk id="11" creationId="{D1EA859B-E555-4109-94F3-6700E046E008}"/>
          </ac:spMkLst>
        </pc:spChg>
        <pc:graphicFrameChg chg="add mod modGraphic">
          <ac:chgData name="Christiane von Mallinckrodt" userId="db381b04749a3e32" providerId="LiveId" clId="{BDF5F77C-F0FB-4500-921A-79CEB8008F61}" dt="2026-08-09T16:30:22.479" v="3144" actId="1076"/>
          <ac:graphicFrameMkLst>
            <pc:docMk/>
            <pc:sldMk cId="3926098942" sldId="266"/>
            <ac:graphicFrameMk id="8" creationId="{6ADDF580-B736-0201-4313-8B1EBFC6F66C}"/>
          </ac:graphicFrameMkLst>
        </pc:graphicFrameChg>
        <pc:picChg chg="add mod">
          <ac:chgData name="Christiane von Mallinckrodt" userId="db381b04749a3e32" providerId="LiveId" clId="{BDF5F77C-F0FB-4500-921A-79CEB8008F61}" dt="2026-08-09T09:16:17.406" v="83" actId="26606"/>
          <ac:picMkLst>
            <pc:docMk/>
            <pc:sldMk cId="3926098942" sldId="266"/>
            <ac:picMk id="4" creationId="{A7781911-4111-C880-C77F-068690A857A9}"/>
          </ac:picMkLst>
        </pc:picChg>
      </pc:sldChg>
      <pc:sldChg chg="new del">
        <pc:chgData name="Christiane von Mallinckrodt" userId="db381b04749a3e32" providerId="LiveId" clId="{BDF5F77C-F0FB-4500-921A-79CEB8008F61}" dt="2026-08-09T09:48:14.274" v="871" actId="2696"/>
        <pc:sldMkLst>
          <pc:docMk/>
          <pc:sldMk cId="3618451845" sldId="267"/>
        </pc:sldMkLst>
      </pc:sldChg>
      <pc:sldChg chg="new del">
        <pc:chgData name="Christiane von Mallinckrodt" userId="db381b04749a3e32" providerId="LiveId" clId="{BDF5F77C-F0FB-4500-921A-79CEB8008F61}" dt="2026-08-09T09:48:17.745" v="872" actId="2696"/>
        <pc:sldMkLst>
          <pc:docMk/>
          <pc:sldMk cId="1425971168" sldId="268"/>
        </pc:sldMkLst>
      </pc:sldChg>
      <pc:sldChg chg="new del">
        <pc:chgData name="Christiane von Mallinckrodt" userId="db381b04749a3e32" providerId="LiveId" clId="{BDF5F77C-F0FB-4500-921A-79CEB8008F61}" dt="2026-08-09T09:48:20.948" v="873" actId="2696"/>
        <pc:sldMkLst>
          <pc:docMk/>
          <pc:sldMk cId="2422849802" sldId="269"/>
        </pc:sldMkLst>
      </pc:sldChg>
      <pc:sldChg chg="new del">
        <pc:chgData name="Christiane von Mallinckrodt" userId="db381b04749a3e32" providerId="LiveId" clId="{BDF5F77C-F0FB-4500-921A-79CEB8008F61}" dt="2026-08-09T09:48:24.736" v="874" actId="2696"/>
        <pc:sldMkLst>
          <pc:docMk/>
          <pc:sldMk cId="727449162" sldId="270"/>
        </pc:sldMkLst>
      </pc:sldChg>
      <pc:sldChg chg="new del">
        <pc:chgData name="Christiane von Mallinckrodt" userId="db381b04749a3e32" providerId="LiveId" clId="{BDF5F77C-F0FB-4500-921A-79CEB8008F61}" dt="2026-08-09T09:48:27.815" v="875" actId="2696"/>
        <pc:sldMkLst>
          <pc:docMk/>
          <pc:sldMk cId="348419106" sldId="271"/>
        </pc:sldMkLst>
      </pc:sldChg>
      <pc:sldChg chg="addSp modSp new mod ord setBg">
        <pc:chgData name="Christiane von Mallinckrodt" userId="db381b04749a3e32" providerId="LiveId" clId="{BDF5F77C-F0FB-4500-921A-79CEB8008F61}" dt="2026-08-09T16:39:54.891" v="3543" actId="113"/>
        <pc:sldMkLst>
          <pc:docMk/>
          <pc:sldMk cId="877140561" sldId="272"/>
        </pc:sldMkLst>
        <pc:spChg chg="add mod ord">
          <ac:chgData name="Christiane von Mallinckrodt" userId="db381b04749a3e32" providerId="LiveId" clId="{BDF5F77C-F0FB-4500-921A-79CEB8008F61}" dt="2026-08-09T16:39:54.891" v="3543" actId="113"/>
          <ac:spMkLst>
            <pc:docMk/>
            <pc:sldMk cId="877140561" sldId="272"/>
            <ac:spMk id="3" creationId="{521FA8E6-2373-B2CB-5C50-76C444D95C1F}"/>
          </ac:spMkLst>
        </pc:spChg>
        <pc:spChg chg="add">
          <ac:chgData name="Christiane von Mallinckrodt" userId="db381b04749a3e32" providerId="LiveId" clId="{BDF5F77C-F0FB-4500-921A-79CEB8008F61}" dt="2026-08-09T09:13:32.211" v="72" actId="26606"/>
          <ac:spMkLst>
            <pc:docMk/>
            <pc:sldMk cId="877140561" sldId="272"/>
            <ac:spMk id="9" creationId="{04812C46-200A-4DEB-A05E-3ED6C68C2387}"/>
          </ac:spMkLst>
        </pc:spChg>
        <pc:spChg chg="add">
          <ac:chgData name="Christiane von Mallinckrodt" userId="db381b04749a3e32" providerId="LiveId" clId="{BDF5F77C-F0FB-4500-921A-79CEB8008F61}" dt="2026-08-09T09:13:32.211" v="72" actId="26606"/>
          <ac:spMkLst>
            <pc:docMk/>
            <pc:sldMk cId="877140561" sldId="272"/>
            <ac:spMk id="11" creationId="{D1EA859B-E555-4109-94F3-6700E046E008}"/>
          </ac:spMkLst>
        </pc:spChg>
        <pc:picChg chg="add mod">
          <ac:chgData name="Christiane von Mallinckrodt" userId="db381b04749a3e32" providerId="LiveId" clId="{BDF5F77C-F0FB-4500-921A-79CEB8008F61}" dt="2026-08-09T09:13:32.211" v="72" actId="26606"/>
          <ac:picMkLst>
            <pc:docMk/>
            <pc:sldMk cId="877140561" sldId="272"/>
            <ac:picMk id="4" creationId="{E5C685E3-A1FD-6DA8-B2DC-398D418449D7}"/>
          </ac:picMkLst>
        </pc:picChg>
      </pc:sldChg>
      <pc:sldChg chg="addSp modSp new mod setBg">
        <pc:chgData name="Christiane von Mallinckrodt" userId="db381b04749a3e32" providerId="LiveId" clId="{BDF5F77C-F0FB-4500-921A-79CEB8008F61}" dt="2026-08-09T08:59:46.890" v="45" actId="26606"/>
        <pc:sldMkLst>
          <pc:docMk/>
          <pc:sldMk cId="3233023896" sldId="273"/>
        </pc:sldMkLst>
        <pc:spChg chg="add">
          <ac:chgData name="Christiane von Mallinckrodt" userId="db381b04749a3e32" providerId="LiveId" clId="{BDF5F77C-F0FB-4500-921A-79CEB8008F61}" dt="2026-08-09T08:59:46.890" v="45" actId="26606"/>
          <ac:spMkLst>
            <pc:docMk/>
            <pc:sldMk cId="3233023896" sldId="273"/>
            <ac:spMk id="8" creationId="{42A4FC2C-047E-45A5-965D-8E1E3BF09BC6}"/>
          </ac:spMkLst>
        </pc:spChg>
        <pc:picChg chg="add mod">
          <ac:chgData name="Christiane von Mallinckrodt" userId="db381b04749a3e32" providerId="LiveId" clId="{BDF5F77C-F0FB-4500-921A-79CEB8008F61}" dt="2026-08-09T08:59:46.890" v="45" actId="26606"/>
          <ac:picMkLst>
            <pc:docMk/>
            <pc:sldMk cId="3233023896" sldId="273"/>
            <ac:picMk id="3" creationId="{8D0D885B-1459-9435-5660-8C4A15AF1C88}"/>
          </ac:picMkLst>
        </pc:picChg>
      </pc:sldChg>
      <pc:sldChg chg="addSp modSp new mod setBg">
        <pc:chgData name="Christiane von Mallinckrodt" userId="db381b04749a3e32" providerId="LiveId" clId="{BDF5F77C-F0FB-4500-921A-79CEB8008F61}" dt="2026-08-09T16:38:07.397" v="3530" actId="1076"/>
        <pc:sldMkLst>
          <pc:docMk/>
          <pc:sldMk cId="3218759063" sldId="274"/>
        </pc:sldMkLst>
        <pc:spChg chg="add">
          <ac:chgData name="Christiane von Mallinckrodt" userId="db381b04749a3e32" providerId="LiveId" clId="{BDF5F77C-F0FB-4500-921A-79CEB8008F61}" dt="2026-08-09T09:14:14.325" v="75" actId="26606"/>
          <ac:spMkLst>
            <pc:docMk/>
            <pc:sldMk cId="3218759063" sldId="274"/>
            <ac:spMk id="8" creationId="{42A4FC2C-047E-45A5-965D-8E1E3BF09BC6}"/>
          </ac:spMkLst>
        </pc:spChg>
        <pc:graphicFrameChg chg="add mod modGraphic">
          <ac:chgData name="Christiane von Mallinckrodt" userId="db381b04749a3e32" providerId="LiveId" clId="{BDF5F77C-F0FB-4500-921A-79CEB8008F61}" dt="2026-08-09T16:38:07.397" v="3530" actId="1076"/>
          <ac:graphicFrameMkLst>
            <pc:docMk/>
            <pc:sldMk cId="3218759063" sldId="274"/>
            <ac:graphicFrameMk id="4" creationId="{B10F2341-3BE8-5EC0-5823-69613558ED16}"/>
          </ac:graphicFrameMkLst>
        </pc:graphicFrameChg>
        <pc:picChg chg="add mod">
          <ac:chgData name="Christiane von Mallinckrodt" userId="db381b04749a3e32" providerId="LiveId" clId="{BDF5F77C-F0FB-4500-921A-79CEB8008F61}" dt="2026-08-09T09:14:14.325" v="75" actId="26606"/>
          <ac:picMkLst>
            <pc:docMk/>
            <pc:sldMk cId="3218759063" sldId="274"/>
            <ac:picMk id="3" creationId="{7118B7C9-9602-4C26-7D5C-51CA01F09D14}"/>
          </ac:picMkLst>
        </pc:picChg>
      </pc:sldChg>
      <pc:sldChg chg="addSp delSp modSp new mod ord setBg">
        <pc:chgData name="Christiane von Mallinckrodt" userId="db381b04749a3e32" providerId="LiveId" clId="{BDF5F77C-F0FB-4500-921A-79CEB8008F61}" dt="2026-08-09T15:46:15.432" v="1161" actId="207"/>
        <pc:sldMkLst>
          <pc:docMk/>
          <pc:sldMk cId="287558027" sldId="275"/>
        </pc:sldMkLst>
        <pc:spChg chg="add mod ord">
          <ac:chgData name="Christiane von Mallinckrodt" userId="db381b04749a3e32" providerId="LiveId" clId="{BDF5F77C-F0FB-4500-921A-79CEB8008F61}" dt="2026-08-09T10:16:02.896" v="880" actId="26606"/>
          <ac:spMkLst>
            <pc:docMk/>
            <pc:sldMk cId="287558027" sldId="275"/>
            <ac:spMk id="5" creationId="{58ECA2AA-9872-3746-F544-9D2214322F05}"/>
          </ac:spMkLst>
        </pc:spChg>
        <pc:spChg chg="add mod">
          <ac:chgData name="Christiane von Mallinckrodt" userId="db381b04749a3e32" providerId="LiveId" clId="{BDF5F77C-F0FB-4500-921A-79CEB8008F61}" dt="2026-08-09T15:46:15.432" v="1161" actId="207"/>
          <ac:spMkLst>
            <pc:docMk/>
            <pc:sldMk cId="287558027" sldId="275"/>
            <ac:spMk id="7" creationId="{ACD957C0-4C51-60D7-B19A-B1252907F4C9}"/>
          </ac:spMkLst>
        </pc:spChg>
        <pc:spChg chg="add del">
          <ac:chgData name="Christiane von Mallinckrodt" userId="db381b04749a3e32" providerId="LiveId" clId="{BDF5F77C-F0FB-4500-921A-79CEB8008F61}" dt="2026-08-09T09:21:25.990" v="97" actId="26606"/>
          <ac:spMkLst>
            <pc:docMk/>
            <pc:sldMk cId="287558027" sldId="275"/>
            <ac:spMk id="8" creationId="{42A4FC2C-047E-45A5-965D-8E1E3BF09BC6}"/>
          </ac:spMkLst>
        </pc:spChg>
        <pc:spChg chg="add del">
          <ac:chgData name="Christiane von Mallinckrodt" userId="db381b04749a3e32" providerId="LiveId" clId="{BDF5F77C-F0FB-4500-921A-79CEB8008F61}" dt="2026-08-09T10:16:02.896" v="880" actId="26606"/>
          <ac:spMkLst>
            <pc:docMk/>
            <pc:sldMk cId="287558027" sldId="275"/>
            <ac:spMk id="13" creationId="{04812C46-200A-4DEB-A05E-3ED6C68C2387}"/>
          </ac:spMkLst>
        </pc:spChg>
        <pc:spChg chg="add del">
          <ac:chgData name="Christiane von Mallinckrodt" userId="db381b04749a3e32" providerId="LiveId" clId="{BDF5F77C-F0FB-4500-921A-79CEB8008F61}" dt="2026-08-09T10:16:02.896" v="880" actId="26606"/>
          <ac:spMkLst>
            <pc:docMk/>
            <pc:sldMk cId="287558027" sldId="275"/>
            <ac:spMk id="15" creationId="{D1EA859B-E555-4109-94F3-6700E046E008}"/>
          </ac:spMkLst>
        </pc:spChg>
        <pc:spChg chg="add">
          <ac:chgData name="Christiane von Mallinckrodt" userId="db381b04749a3e32" providerId="LiveId" clId="{BDF5F77C-F0FB-4500-921A-79CEB8008F61}" dt="2026-08-09T10:16:02.896" v="880" actId="26606"/>
          <ac:spMkLst>
            <pc:docMk/>
            <pc:sldMk cId="287558027" sldId="275"/>
            <ac:spMk id="20" creationId="{04812C46-200A-4DEB-A05E-3ED6C68C2387}"/>
          </ac:spMkLst>
        </pc:spChg>
        <pc:spChg chg="add">
          <ac:chgData name="Christiane von Mallinckrodt" userId="db381b04749a3e32" providerId="LiveId" clId="{BDF5F77C-F0FB-4500-921A-79CEB8008F61}" dt="2026-08-09T10:16:02.896" v="880" actId="26606"/>
          <ac:spMkLst>
            <pc:docMk/>
            <pc:sldMk cId="287558027" sldId="275"/>
            <ac:spMk id="22" creationId="{D1EA859B-E555-4109-94F3-6700E046E008}"/>
          </ac:spMkLst>
        </pc:spChg>
        <pc:picChg chg="add mod">
          <ac:chgData name="Christiane von Mallinckrodt" userId="db381b04749a3e32" providerId="LiveId" clId="{BDF5F77C-F0FB-4500-921A-79CEB8008F61}" dt="2026-08-09T11:27:53.799" v="886" actId="1076"/>
          <ac:picMkLst>
            <pc:docMk/>
            <pc:sldMk cId="287558027" sldId="275"/>
            <ac:picMk id="3" creationId="{6680C0CE-4296-11DB-4F26-B8FB47CAD0D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A849B0-C918-526D-8C2B-5444025285E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07919FC-5822-3544-B2B7-CFE0653453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681469F-49DA-07E9-367D-E167CBC8AF82}"/>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000AA469-26EB-2A95-A6B1-06F2750738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75A4CF3-9E81-39F5-4D75-60F9A76062EE}"/>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706453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F8975-D1F2-03D5-7CC5-5AFE6EA90FD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4BF56BA-6341-8CA5-5451-3FD2B6C7AB3E}"/>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F653BC8-FEBE-F089-9205-57F19D218729}"/>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657B44F1-DF72-2CA4-4890-491BE7A715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A3A8699-2205-F3A2-41DA-2D78BE5594F4}"/>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745214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3ECC1A-663E-FF65-1EB7-A36376CD885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3BB62A2-852E-34C7-F4D8-EE9CBDB9B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599E6ED-06AB-0276-1576-21A342C2D6B5}"/>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DA125767-3129-3630-423D-640C054C9E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71938D7-9E01-8DFA-DF2A-8CF226746D0A}"/>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3219166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B0AF86-B934-BCA4-01E9-369C8C164E8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E916CF0-FBEB-5351-5C5E-7D48EDC60DA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5FD3839-A554-E0E5-9C84-B8E0C345891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C08390F-5A78-539B-6329-20F009CB0C8A}"/>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6" name="Fußzeilenplatzhalter 5">
            <a:extLst>
              <a:ext uri="{FF2B5EF4-FFF2-40B4-BE49-F238E27FC236}">
                <a16:creationId xmlns:a16="http://schemas.microsoft.com/office/drawing/2014/main" id="{DBE27A9D-5C93-E77D-49EA-4B4290B1EEE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E89128-662E-C85D-39C2-88341513882B}"/>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3021207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C42BC-7443-68FF-09DE-B873A3A5DF3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2FEC935-A553-79CB-5A73-425AC8A7CA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1458C07-D32C-915F-6825-CAF3245BE91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6C15388-80E7-4288-43FC-73C0E97EEB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543E229-3449-BBBF-C533-3BE2380EC877}"/>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A68F278-B420-CA40-6ECE-83D2D3898538}"/>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8" name="Fußzeilenplatzhalter 7">
            <a:extLst>
              <a:ext uri="{FF2B5EF4-FFF2-40B4-BE49-F238E27FC236}">
                <a16:creationId xmlns:a16="http://schemas.microsoft.com/office/drawing/2014/main" id="{5ED15D76-0886-3E32-15FE-EAC99002E20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28F79B1-D8A7-92CA-06D1-9FAF9B409180}"/>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379944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A2979A-8720-25F6-B4C0-8A0190D447E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40A25E7-980D-6F02-3F62-64F692DD5093}"/>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4" name="Fußzeilenplatzhalter 3">
            <a:extLst>
              <a:ext uri="{FF2B5EF4-FFF2-40B4-BE49-F238E27FC236}">
                <a16:creationId xmlns:a16="http://schemas.microsoft.com/office/drawing/2014/main" id="{7D6FA105-E4D6-7729-1D62-AE0DCB3A1EF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F195319-38D6-B3E7-6AF1-2ACF848358CA}"/>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2160206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7D48F1A-0310-7CD3-04FA-94571AB32BDD}"/>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3" name="Fußzeilenplatzhalter 2">
            <a:extLst>
              <a:ext uri="{FF2B5EF4-FFF2-40B4-BE49-F238E27FC236}">
                <a16:creationId xmlns:a16="http://schemas.microsoft.com/office/drawing/2014/main" id="{1B227764-54D3-2754-4E4E-7959D7D1DC0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0E0F7BE-3715-CBC7-C957-2B9A14DBA201}"/>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363324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D16500-50AC-1D4F-4499-A678506DA0A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E6E79C8-C1E1-4C2A-91DB-04F91EE359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20F326F-ECDC-65CC-AE55-DAE99EA5C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DA391DC-A249-3372-2FF3-B502C4A5A9E7}"/>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6" name="Fußzeilenplatzhalter 5">
            <a:extLst>
              <a:ext uri="{FF2B5EF4-FFF2-40B4-BE49-F238E27FC236}">
                <a16:creationId xmlns:a16="http://schemas.microsoft.com/office/drawing/2014/main" id="{05B2C57B-2AEB-85EE-7EF9-EB499D93E5E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E1C12A0-6C6E-B335-2971-A9240BB07476}"/>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97507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D3C726-868B-5332-C8B5-56F1D390795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B655FA4-1154-E171-0FC3-CC1AD050A2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56E0675-C1D0-9EAC-F3AD-EA90E646B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CD34D5B-D3CB-A6D9-F2AC-2B61333A5325}"/>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6" name="Fußzeilenplatzhalter 5">
            <a:extLst>
              <a:ext uri="{FF2B5EF4-FFF2-40B4-BE49-F238E27FC236}">
                <a16:creationId xmlns:a16="http://schemas.microsoft.com/office/drawing/2014/main" id="{90BB817D-7B7F-F306-2FC9-3238683FBC5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24933E5-5DED-CBA7-DDED-D15D7519AE41}"/>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1561625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74D3B3-E43C-A13C-DA8F-97E60C93187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6417A9E-4D9C-E5D8-F76E-3ABFE1F0591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C872AA4-A9AB-0B45-90E9-BE69EBD34E2F}"/>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591ABF19-691A-F2B3-B0A0-03928208A7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9F655EF-5476-C17B-BC7E-311392885D1A}"/>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688983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9508A8F-922E-E988-6C98-C4A9C3FF173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279AD93-4788-7ADB-691E-0D191BD051B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D49DD47-B988-59AC-6BF1-AE74249DCAB8}"/>
              </a:ext>
            </a:extLst>
          </p:cNvPr>
          <p:cNvSpPr>
            <a:spLocks noGrp="1"/>
          </p:cNvSpPr>
          <p:nvPr>
            <p:ph type="dt" sz="half" idx="10"/>
          </p:nvPr>
        </p:nvSpPr>
        <p:spPr/>
        <p:txBody>
          <a:body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ADA76BF5-C332-65F3-5050-C931E5B89D7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F4F7D1C-9A9D-659A-9EF5-95D39F37C0C8}"/>
              </a:ext>
            </a:extLst>
          </p:cNvPr>
          <p:cNvSpPr>
            <a:spLocks noGrp="1"/>
          </p:cNvSpPr>
          <p:nvPr>
            <p:ph type="sldNum" sz="quarter" idx="12"/>
          </p:nvPr>
        </p:nvSpPr>
        <p:spPr/>
        <p:txBody>
          <a:bodyPr/>
          <a:lstStyle/>
          <a:p>
            <a:fld id="{CFD82776-CD8F-4D34-9830-2519AB3506FD}" type="slidenum">
              <a:rPr lang="de-DE" smtClean="0"/>
              <a:t>‹Nr.›</a:t>
            </a:fld>
            <a:endParaRPr lang="de-DE"/>
          </a:p>
        </p:txBody>
      </p:sp>
    </p:spTree>
    <p:extLst>
      <p:ext uri="{BB962C8B-B14F-4D97-AF65-F5344CB8AC3E}">
        <p14:creationId xmlns:p14="http://schemas.microsoft.com/office/powerpoint/2010/main" val="415642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0012183-34AD-8F3C-ED11-63026F5A95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09F5F0A-8A7D-D592-A179-0BF77C859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D7029EA-5046-E565-CEC6-79B7353F9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AFC970-02AD-4FF8-A871-DBA5EC0A574F}" type="datetimeFigureOut">
              <a:rPr lang="de-DE" smtClean="0"/>
              <a:t>29.08.2026</a:t>
            </a:fld>
            <a:endParaRPr lang="de-DE"/>
          </a:p>
        </p:txBody>
      </p:sp>
      <p:sp>
        <p:nvSpPr>
          <p:cNvPr id="5" name="Fußzeilenplatzhalter 4">
            <a:extLst>
              <a:ext uri="{FF2B5EF4-FFF2-40B4-BE49-F238E27FC236}">
                <a16:creationId xmlns:a16="http://schemas.microsoft.com/office/drawing/2014/main" id="{E9D7C06E-D5D7-AC8D-F351-3A296EC86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7E78E86C-B01C-7C95-2F65-FE32E881C3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D82776-CD8F-4D34-9830-2519AB3506FD}" type="slidenum">
              <a:rPr lang="de-DE" smtClean="0"/>
              <a:t>‹Nr.›</a:t>
            </a:fld>
            <a:endParaRPr lang="de-DE"/>
          </a:p>
        </p:txBody>
      </p:sp>
    </p:spTree>
    <p:extLst>
      <p:ext uri="{BB962C8B-B14F-4D97-AF65-F5344CB8AC3E}">
        <p14:creationId xmlns:p14="http://schemas.microsoft.com/office/powerpoint/2010/main" val="3265587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fik 2">
            <a:extLst>
              <a:ext uri="{FF2B5EF4-FFF2-40B4-BE49-F238E27FC236}">
                <a16:creationId xmlns:a16="http://schemas.microsoft.com/office/drawing/2014/main" id="{8D0D885B-1459-9435-5660-8C4A15AF1C88}"/>
              </a:ext>
            </a:extLst>
          </p:cNvPr>
          <p:cNvPicPr>
            <a:picLocks noChangeAspect="1"/>
          </p:cNvPicPr>
          <p:nvPr/>
        </p:nvPicPr>
        <p:blipFill>
          <a:blip r:embed="rId2">
            <a:extLst>
              <a:ext uri="{28A0092B-C50C-407E-A947-70E740481C1C}">
                <a14:useLocalDpi xmlns:a14="http://schemas.microsoft.com/office/drawing/2010/main" val="0"/>
              </a:ext>
            </a:extLst>
          </a:blip>
          <a:srcRect t="22504" b="7197"/>
          <a:stretch>
            <a:fillRect/>
          </a:stretch>
        </p:blipFill>
        <p:spPr>
          <a:xfrm>
            <a:off x="20" y="1282"/>
            <a:ext cx="12191980" cy="6856718"/>
          </a:xfrm>
          <a:prstGeom prst="rect">
            <a:avLst/>
          </a:prstGeom>
        </p:spPr>
      </p:pic>
    </p:spTree>
    <p:extLst>
      <p:ext uri="{BB962C8B-B14F-4D97-AF65-F5344CB8AC3E}">
        <p14:creationId xmlns:p14="http://schemas.microsoft.com/office/powerpoint/2010/main" val="3233023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a:extLst>
              <a:ext uri="{FF2B5EF4-FFF2-40B4-BE49-F238E27FC236}">
                <a16:creationId xmlns:a16="http://schemas.microsoft.com/office/drawing/2014/main" id="{6680C0CE-4296-11DB-4F26-B8FB47CAD0D5}"/>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3047"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feld 6">
            <a:extLst>
              <a:ext uri="{FF2B5EF4-FFF2-40B4-BE49-F238E27FC236}">
                <a16:creationId xmlns:a16="http://schemas.microsoft.com/office/drawing/2014/main" id="{ACD957C0-4C51-60D7-B19A-B1252907F4C9}"/>
              </a:ext>
            </a:extLst>
          </p:cNvPr>
          <p:cNvSpPr txBox="1"/>
          <p:nvPr/>
        </p:nvSpPr>
        <p:spPr>
          <a:xfrm>
            <a:off x="7899400" y="220266"/>
            <a:ext cx="4089399" cy="3742762"/>
          </a:xfrm>
          <a:prstGeom prst="rect">
            <a:avLst/>
          </a:prstGeom>
        </p:spPr>
        <p:txBody>
          <a:bodyPr vert="horz" lIns="91440" tIns="45720" rIns="91440" bIns="45720" rtlCol="0">
            <a:noAutofit/>
          </a:bodyPr>
          <a:lstStyle/>
          <a:p>
            <a:pPr>
              <a:lnSpc>
                <a:spcPct val="90000"/>
              </a:lnSpc>
              <a:spcAft>
                <a:spcPts val="600"/>
              </a:spcAft>
            </a:pPr>
            <a:r>
              <a:rPr lang="en-US" sz="1400" b="1" dirty="0">
                <a:latin typeface="Arial" panose="020B0604020202020204" pitchFamily="34" charset="0"/>
                <a:cs typeface="Arial" panose="020B0604020202020204" pitchFamily="34" charset="0"/>
              </a:rPr>
              <a:t>Vorwort</a:t>
            </a:r>
          </a:p>
          <a:p>
            <a:pPr>
              <a:lnSpc>
                <a:spcPct val="90000"/>
              </a:lnSpc>
              <a:spcAft>
                <a:spcPts val="600"/>
              </a:spcAft>
            </a:pPr>
            <a:r>
              <a:rPr lang="en-US" sz="1200" b="1" dirty="0">
                <a:latin typeface="Arial" panose="020B0604020202020204" pitchFamily="34" charset="0"/>
                <a:cs typeface="Arial" panose="020B0604020202020204" pitchFamily="34" charset="0"/>
              </a:rPr>
              <a:t>Lotti entdeckt das Ökosystem Gewässer – Eine Reise von der Quelle bis zum Meer</a:t>
            </a:r>
            <a:r>
              <a:rPr lang="en-US" sz="1200" dirty="0">
                <a:latin typeface="Arial" panose="020B0604020202020204" pitchFamily="34" charset="0"/>
                <a:cs typeface="Arial" panose="020B0604020202020204" pitchFamily="34" charset="0"/>
              </a:rPr>
              <a:t> ist eine basale Bilderbuchreihe des Biologieunterrichts für Schülerinnen und Schüler mit komplexen Beeinträchtigungen. Sie besteht aus sechs Teilen: </a:t>
            </a:r>
            <a:r>
              <a:rPr lang="en-US" sz="1200" b="1" dirty="0">
                <a:latin typeface="Arial" panose="020B0604020202020204" pitchFamily="34" charset="0"/>
                <a:cs typeface="Arial" panose="020B0604020202020204" pitchFamily="34" charset="0"/>
              </a:rPr>
              <a:t>Die Quelle</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Der Bach</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Der Teich</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Der See</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Der Fluss</a:t>
            </a:r>
            <a:r>
              <a:rPr lang="en-US" sz="1200" dirty="0">
                <a:latin typeface="Arial" panose="020B0604020202020204" pitchFamily="34" charset="0"/>
                <a:cs typeface="Arial" panose="020B0604020202020204" pitchFamily="34" charset="0"/>
              </a:rPr>
              <a:t> und </a:t>
            </a:r>
            <a:r>
              <a:rPr lang="en-US" sz="1200" b="1" dirty="0">
                <a:latin typeface="Arial" panose="020B0604020202020204" pitchFamily="34" charset="0"/>
                <a:cs typeface="Arial" panose="020B0604020202020204" pitchFamily="34" charset="0"/>
              </a:rPr>
              <a:t>Das Meer</a:t>
            </a:r>
            <a:r>
              <a:rPr lang="en-US" sz="1200" dirty="0">
                <a:latin typeface="Arial" panose="020B0604020202020204" pitchFamily="34" charset="0"/>
                <a:cs typeface="Arial" panose="020B0604020202020204" pitchFamily="34" charset="0"/>
              </a:rPr>
              <a:t>. Die Geschichten verbinden einfache Erzähltexte mit vielfältigen Wahrnehmungsangeboten und ermöglichen einen anschaulichen Zugang zur Welt der Gewässer, ihren Tieren und Pflanzen.</a:t>
            </a:r>
          </a:p>
          <a:p>
            <a:pPr>
              <a:lnSpc>
                <a:spcPct val="90000"/>
              </a:lnSpc>
              <a:spcAft>
                <a:spcPts val="600"/>
              </a:spcAft>
            </a:pPr>
            <a:r>
              <a:rPr lang="en-US" sz="1200" dirty="0">
                <a:latin typeface="Arial" panose="020B0604020202020204" pitchFamily="34" charset="0"/>
                <a:cs typeface="Arial" panose="020B0604020202020204" pitchFamily="34" charset="0"/>
              </a:rPr>
              <a:t>Jede Geschichte beginnt und endet mit dem Lied: “Von der Quelle bis zum </a:t>
            </a:r>
            <a:r>
              <a:rPr lang="en-US" sz="1200">
                <a:latin typeface="Arial" panose="020B0604020202020204" pitchFamily="34" charset="0"/>
                <a:cs typeface="Arial" panose="020B0604020202020204" pitchFamily="34" charset="0"/>
              </a:rPr>
              <a:t>Meer.” Das </a:t>
            </a:r>
            <a:r>
              <a:rPr lang="en-US" sz="1200" dirty="0">
                <a:latin typeface="Arial" panose="020B0604020202020204" pitchFamily="34" charset="0"/>
                <a:cs typeface="Arial" panose="020B0604020202020204" pitchFamily="34" charset="0"/>
              </a:rPr>
              <a:t>Lied schafft einen wiederkehrenden Rahmen, gibt Orientierung und stimmt die Schülerinnen und Schüler auf das Thema ein. Gemeinsam mit den Wahrnehmungsangeboten und den Bildern wird ein ganzheitlicher und sinnlicher Zugang zu den Inhalten ermöglicht.</a:t>
            </a:r>
          </a:p>
          <a:p>
            <a:pPr>
              <a:lnSpc>
                <a:spcPct val="90000"/>
              </a:lnSpc>
              <a:spcAft>
                <a:spcPts val="600"/>
              </a:spcAft>
            </a:pPr>
            <a:r>
              <a:rPr lang="en-US" sz="1200" dirty="0">
                <a:latin typeface="Arial" panose="020B0604020202020204" pitchFamily="34" charset="0"/>
                <a:cs typeface="Arial" panose="020B0604020202020204" pitchFamily="34" charset="0"/>
              </a:rPr>
              <a:t>Zur Bilderbuchreihe wird eine </a:t>
            </a:r>
            <a:r>
              <a:rPr lang="en-US" sz="1200" b="1" dirty="0">
                <a:latin typeface="Arial" panose="020B0604020202020204" pitchFamily="34" charset="0"/>
                <a:cs typeface="Arial" panose="020B0604020202020204" pitchFamily="34" charset="0"/>
              </a:rPr>
              <a:t>bearbeitbare PowerPoint-Präsentation</a:t>
            </a:r>
            <a:r>
              <a:rPr lang="en-US" sz="1200" dirty="0">
                <a:latin typeface="Arial" panose="020B0604020202020204" pitchFamily="34" charset="0"/>
                <a:cs typeface="Arial" panose="020B0604020202020204" pitchFamily="34" charset="0"/>
              </a:rPr>
              <a:t> zur Verfügung gestellt. Die Illustrationen können den Schülerinnen und Schülern groß auf der digitalen Tafel gezeigt werden. Bei Bedarf lassen sich die Texte entfernen, damit die Aufmerksamkeit ganz auf den Bildern liegt.</a:t>
            </a:r>
          </a:p>
          <a:p>
            <a:pPr>
              <a:lnSpc>
                <a:spcPct val="90000"/>
              </a:lnSpc>
              <a:spcAft>
                <a:spcPts val="600"/>
              </a:spcAft>
            </a:pPr>
            <a:r>
              <a:rPr lang="en-US" sz="1200" dirty="0">
                <a:latin typeface="Arial" panose="020B0604020202020204" pitchFamily="34" charset="0"/>
                <a:cs typeface="Arial" panose="020B0604020202020204" pitchFamily="34" charset="0"/>
              </a:rPr>
              <a:t>Die Lehrkraft kann die vollständigen Geschichten mit allen Erzähltexten, Materialien, Wahrnehmungsangeboten und methodischen Hinweisen ausdrucken und laminieren. So entsteht ein stabiles Bilderbuch, aus dem die Geschichte vorgelesen oder frei erzählt wird, während die Schülerinnen und Schüler die passenden Illustrationen an der digitalen Tafel betrachten.</a:t>
            </a:r>
          </a:p>
          <a:p>
            <a:pPr>
              <a:lnSpc>
                <a:spcPct val="90000"/>
              </a:lnSpc>
              <a:spcAft>
                <a:spcPts val="600"/>
              </a:spcAft>
            </a:pPr>
            <a:r>
              <a:rPr lang="en-US" sz="1200" dirty="0">
                <a:latin typeface="Arial" panose="020B0604020202020204" pitchFamily="34" charset="0"/>
                <a:cs typeface="Arial" panose="020B0604020202020204" pitchFamily="34" charset="0"/>
              </a:rPr>
              <a:t>Die ergänzenden Wahrnehmungsangebote ermöglichen es, Wasser, Naturmaterialien und die Welt der Gewässer mit allen Sinnen zu erleben. So werden naturkundliche Inhalte anschaulich, handelnd und mit allen Sinnen erfahrbar.</a:t>
            </a:r>
          </a:p>
        </p:txBody>
      </p:sp>
      <p:sp>
        <p:nvSpPr>
          <p:cNvPr id="5" name="Textfeld 4">
            <a:extLst>
              <a:ext uri="{FF2B5EF4-FFF2-40B4-BE49-F238E27FC236}">
                <a16:creationId xmlns:a16="http://schemas.microsoft.com/office/drawing/2014/main" id="{58ECA2AA-9872-3746-F544-9D2214322F05}"/>
              </a:ext>
            </a:extLst>
          </p:cNvPr>
          <p:cNvSpPr txBox="1"/>
          <p:nvPr/>
        </p:nvSpPr>
        <p:spPr>
          <a:xfrm>
            <a:off x="8318500" y="846700"/>
            <a:ext cx="3505199" cy="5566799"/>
          </a:xfrm>
          <a:prstGeom prst="rect">
            <a:avLst/>
          </a:prstGeom>
        </p:spPr>
        <p:txBody>
          <a:bodyPr vert="horz" lIns="91440" tIns="45720" rIns="91440" bIns="45720" rtlCol="0">
            <a:normAutofit/>
          </a:bodyPr>
          <a:lstStyle/>
          <a:p>
            <a:pPr>
              <a:lnSpc>
                <a:spcPct val="90000"/>
              </a:lnSpc>
              <a:spcAft>
                <a:spcPts val="600"/>
              </a:spcAft>
            </a:pP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558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E5C685E3-A1FD-6DA8-B2DC-398D418449D7}"/>
              </a:ext>
            </a:extLst>
          </p:cNvPr>
          <p:cNvPicPr>
            <a:picLocks noChangeAspect="1"/>
          </p:cNvPicPr>
          <p:nvPr/>
        </p:nvPicPr>
        <p:blipFill>
          <a:blip r:embed="rId2">
            <a:extLst>
              <a:ext uri="{28A0092B-C50C-407E-A947-70E740481C1C}">
                <a14:useLocalDpi xmlns:a14="http://schemas.microsoft.com/office/drawing/2010/main" val="0"/>
              </a:ext>
            </a:extLst>
          </a:blip>
          <a:srcRect t="11346"/>
          <a:stretch>
            <a:fillRect/>
          </a:stretch>
        </p:blipFill>
        <p:spPr>
          <a:xfrm>
            <a:off x="-3047"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521FA8E6-2373-B2CB-5C50-76C444D95C1F}"/>
              </a:ext>
            </a:extLst>
          </p:cNvPr>
          <p:cNvSpPr txBox="1"/>
          <p:nvPr/>
        </p:nvSpPr>
        <p:spPr>
          <a:xfrm>
            <a:off x="8259746" y="1024932"/>
            <a:ext cx="3748034" cy="4722889"/>
          </a:xfrm>
          <a:prstGeom prst="rect">
            <a:avLst/>
          </a:prstGeom>
        </p:spPr>
        <p:txBody>
          <a:bodyPr vert="horz" lIns="91440" tIns="45720" rIns="91440" bIns="45720" rtlCol="0">
            <a:normAutofit/>
          </a:bodyPr>
          <a:lstStyle/>
          <a:p>
            <a:pPr>
              <a:lnSpc>
                <a:spcPct val="90000"/>
              </a:lnSpc>
              <a:spcAft>
                <a:spcPts val="600"/>
              </a:spcAft>
            </a:pPr>
            <a:r>
              <a:rPr lang="en-US" sz="1400" b="1" dirty="0">
                <a:latin typeface="Arial" panose="020B0604020202020204" pitchFamily="34" charset="0"/>
                <a:cs typeface="Arial" panose="020B0604020202020204" pitchFamily="34" charset="0"/>
              </a:rPr>
              <a:t>Methodische Überlegungen für Lehrkräfte</a:t>
            </a:r>
          </a:p>
          <a:p>
            <a:pPr>
              <a:lnSpc>
                <a:spcPct val="90000"/>
              </a:lnSpc>
              <a:spcAft>
                <a:spcPts val="600"/>
              </a:spcAft>
            </a:pPr>
            <a:endParaRPr lang="en-US" sz="1100" b="1" dirty="0"/>
          </a:p>
          <a:p>
            <a:pPr>
              <a:lnSpc>
                <a:spcPct val="90000"/>
              </a:lnSpc>
              <a:spcAft>
                <a:spcPts val="600"/>
              </a:spcAft>
            </a:pPr>
            <a:r>
              <a:rPr lang="en-US" sz="1200" b="1" dirty="0">
                <a:latin typeface="Arial" panose="020B0604020202020204" pitchFamily="34" charset="0"/>
                <a:cs typeface="Arial" panose="020B0604020202020204" pitchFamily="34" charset="0"/>
              </a:rPr>
              <a:t>Förderziele</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Wasser mit </a:t>
            </a:r>
            <a:r>
              <a:rPr lang="en-US" sz="1200" b="1" dirty="0">
                <a:latin typeface="Arial" panose="020B0604020202020204" pitchFamily="34" charset="0"/>
                <a:cs typeface="Arial" panose="020B0604020202020204" pitchFamily="34" charset="0"/>
              </a:rPr>
              <a:t>allen Sinnen</a:t>
            </a:r>
            <a:r>
              <a:rPr lang="en-US" sz="1200" dirty="0">
                <a:latin typeface="Arial" panose="020B0604020202020204" pitchFamily="34" charset="0"/>
                <a:cs typeface="Arial" panose="020B0604020202020204" pitchFamily="34" charset="0"/>
              </a:rPr>
              <a:t> wahrnehmen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Kälte, Nässe und Bewegung des Wassers erleben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Geräusche des plätschernden Wassers wahrnehmen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Pflanzen und kleine Tiere entdecken und beobachten.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Aufmerksamkeit, Interesse fördern </a:t>
            </a:r>
          </a:p>
          <a:p>
            <a:pPr>
              <a:lnSpc>
                <a:spcPct val="90000"/>
              </a:lnSpc>
              <a:spcAft>
                <a:spcPts val="600"/>
              </a:spcAft>
            </a:pPr>
            <a:r>
              <a:rPr lang="en-US" sz="1200" b="1" dirty="0">
                <a:latin typeface="Arial" panose="020B0604020202020204" pitchFamily="34" charset="0"/>
                <a:cs typeface="Arial" panose="020B0604020202020204" pitchFamily="34" charset="0"/>
              </a:rPr>
              <a:t>Unterrichtsziele</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die Quelle als Anfang eines Baches kennenlernen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die Bedeutung von Wasser für Pflanzen und Tiere entdecken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typische Pflanzen und Tiere an einer Quelle kennenlernen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Eigenschaften von Quellwasser wie klar, kühl und frisch erfahren</a:t>
            </a:r>
          </a:p>
        </p:txBody>
      </p:sp>
    </p:spTree>
    <p:extLst>
      <p:ext uri="{BB962C8B-B14F-4D97-AF65-F5344CB8AC3E}">
        <p14:creationId xmlns:p14="http://schemas.microsoft.com/office/powerpoint/2010/main" val="877140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fik 2">
            <a:extLst>
              <a:ext uri="{FF2B5EF4-FFF2-40B4-BE49-F238E27FC236}">
                <a16:creationId xmlns:a16="http://schemas.microsoft.com/office/drawing/2014/main" id="{7118B7C9-9602-4C26-7D5C-51CA01F09D14}"/>
              </a:ext>
            </a:extLst>
          </p:cNvPr>
          <p:cNvPicPr>
            <a:picLocks noChangeAspect="1"/>
          </p:cNvPicPr>
          <p:nvPr/>
        </p:nvPicPr>
        <p:blipFill>
          <a:blip r:embed="rId2">
            <a:extLst>
              <a:ext uri="{28A0092B-C50C-407E-A947-70E740481C1C}">
                <a14:useLocalDpi xmlns:a14="http://schemas.microsoft.com/office/drawing/2010/main" val="0"/>
              </a:ext>
            </a:extLst>
          </a:blip>
          <a:srcRect t="4278" b="25423"/>
          <a:stretch>
            <a:fillRect/>
          </a:stretch>
        </p:blipFill>
        <p:spPr>
          <a:xfrm>
            <a:off x="20" y="1282"/>
            <a:ext cx="12191980" cy="6856718"/>
          </a:xfrm>
          <a:prstGeom prst="rect">
            <a:avLst/>
          </a:prstGeom>
        </p:spPr>
      </p:pic>
      <p:graphicFrame>
        <p:nvGraphicFramePr>
          <p:cNvPr id="4" name="Tabelle 3">
            <a:extLst>
              <a:ext uri="{FF2B5EF4-FFF2-40B4-BE49-F238E27FC236}">
                <a16:creationId xmlns:a16="http://schemas.microsoft.com/office/drawing/2014/main" id="{B10F2341-3BE8-5EC0-5823-69613558ED16}"/>
              </a:ext>
            </a:extLst>
          </p:cNvPr>
          <p:cNvGraphicFramePr>
            <a:graphicFrameLocks noGrp="1"/>
          </p:cNvGraphicFramePr>
          <p:nvPr>
            <p:extLst>
              <p:ext uri="{D42A27DB-BD31-4B8C-83A1-F6EECF244321}">
                <p14:modId xmlns:p14="http://schemas.microsoft.com/office/powerpoint/2010/main" val="1360879263"/>
              </p:ext>
            </p:extLst>
          </p:nvPr>
        </p:nvGraphicFramePr>
        <p:xfrm>
          <a:off x="8958178" y="3656318"/>
          <a:ext cx="3232298" cy="3200400"/>
        </p:xfrm>
        <a:graphic>
          <a:graphicData uri="http://schemas.openxmlformats.org/drawingml/2006/table">
            <a:tbl>
              <a:tblPr firstRow="1" bandRow="1">
                <a:tableStyleId>{5C22544A-7EE6-4342-B048-85BDC9FD1C3A}</a:tableStyleId>
              </a:tblPr>
              <a:tblGrid>
                <a:gridCol w="3232298">
                  <a:extLst>
                    <a:ext uri="{9D8B030D-6E8A-4147-A177-3AD203B41FA5}">
                      <a16:colId xmlns:a16="http://schemas.microsoft.com/office/drawing/2014/main" val="1543986019"/>
                    </a:ext>
                  </a:extLst>
                </a:gridCol>
              </a:tblGrid>
              <a:tr h="157817">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1217673971"/>
                  </a:ext>
                </a:extLst>
              </a:tr>
              <a:tr h="534738">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Link für das Lied von der Quelle bis zum Bach: https://www.youtube.com/watch?v=rVl_Wqa-k9I</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Tannenzweige, Blätter, Baumrinde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Gießkanne mit Wasser, Auffangbecken, Steine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Handtücher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durchsichtiges Glas</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Moos</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gebastelte Schnecke/ Schneckenhäuschen/ Schnecke aus Plastik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Tiere aus Plüsch oder Plastik wie Reh/ Igel/ Eichhörnchen/ Vogel</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Gras</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flaches Becken mit Wasser</a:t>
                      </a:r>
                    </a:p>
                    <a:p>
                      <a:pPr marL="171450" indent="-171450">
                        <a:buFont typeface="Arial" panose="020B0604020202020204" pitchFamily="34" charset="0"/>
                        <a:buChar char="•"/>
                      </a:pPr>
                      <a:endParaRPr lang="de-DE" sz="1100" dirty="0">
                        <a:latin typeface="Arial" panose="020B0604020202020204" pitchFamily="34" charset="0"/>
                        <a:cs typeface="Arial" panose="020B0604020202020204" pitchFamily="34" charset="0"/>
                      </a:endParaRPr>
                    </a:p>
                  </a:txBody>
                  <a:tcPr>
                    <a:solidFill>
                      <a:schemeClr val="accent6">
                        <a:lumMod val="40000"/>
                        <a:lumOff val="60000"/>
                      </a:schemeClr>
                    </a:solidFill>
                  </a:tcPr>
                </a:tc>
                <a:extLst>
                  <a:ext uri="{0D108BD9-81ED-4DB2-BD59-A6C34878D82A}">
                    <a16:rowId xmlns:a16="http://schemas.microsoft.com/office/drawing/2014/main" val="3300579574"/>
                  </a:ext>
                </a:extLst>
              </a:tr>
            </a:tbl>
          </a:graphicData>
        </a:graphic>
      </p:graphicFrame>
    </p:spTree>
    <p:extLst>
      <p:ext uri="{BB962C8B-B14F-4D97-AF65-F5344CB8AC3E}">
        <p14:creationId xmlns:p14="http://schemas.microsoft.com/office/powerpoint/2010/main" val="321875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AB77FAEF-1271-F89B-F695-3D6D17EADD7E}"/>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0"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3E051E64-4A04-33F5-E33D-D9BFB58E209B}"/>
              </a:ext>
            </a:extLst>
          </p:cNvPr>
          <p:cNvSpPr txBox="1"/>
          <p:nvPr/>
        </p:nvSpPr>
        <p:spPr>
          <a:xfrm>
            <a:off x="8725048" y="733530"/>
            <a:ext cx="3060404" cy="3463806"/>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Ein Ausflug in den Wald</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Heute machte Lotti einen Ausflug</a:t>
            </a:r>
            <a:r>
              <a:rPr lang="en-US" sz="1600" dirty="0">
                <a:latin typeface="Arial" panose="020B0604020202020204" pitchFamily="34" charset="0"/>
                <a:cs typeface="Arial" panose="020B0604020202020204" pitchFamily="34" charset="0"/>
              </a:rPr>
              <a:t> in den </a:t>
            </a:r>
            <a:r>
              <a:rPr lang="en-US" sz="1600" b="1" dirty="0">
                <a:latin typeface="Arial" panose="020B0604020202020204" pitchFamily="34" charset="0"/>
                <a:cs typeface="Arial" panose="020B0604020202020204" pitchFamily="34" charset="0"/>
              </a:rPr>
              <a:t>Wald.</a:t>
            </a: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Dort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es ruhig, und </a:t>
            </a:r>
            <a:r>
              <a:rPr lang="en-US" sz="1600" dirty="0">
                <a:latin typeface="Arial" panose="020B0604020202020204" pitchFamily="34" charset="0"/>
                <a:cs typeface="Arial" panose="020B0604020202020204" pitchFamily="34" charset="0"/>
              </a:rPr>
              <a:t>d</a:t>
            </a:r>
            <a:r>
              <a:rPr lang="en-US" sz="1600" dirty="0">
                <a:effectLst/>
                <a:latin typeface="Arial" panose="020B0604020202020204" pitchFamily="34" charset="0"/>
                <a:cs typeface="Arial" panose="020B0604020202020204" pitchFamily="34" charset="0"/>
              </a:rPr>
              <a:t>ie Luft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frisch.</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a:t>
            </a:r>
            <a:r>
              <a:rPr lang="en-US" sz="1600" dirty="0">
                <a:latin typeface="Arial" panose="020B0604020202020204" pitchFamily="34" charset="0"/>
                <a:cs typeface="Arial" panose="020B0604020202020204" pitchFamily="34" charset="0"/>
              </a:rPr>
              <a:t>war </a:t>
            </a:r>
            <a:r>
              <a:rPr lang="en-US" sz="1600" dirty="0">
                <a:effectLst/>
                <a:latin typeface="Arial" panose="020B0604020202020204" pitchFamily="34" charset="0"/>
                <a:cs typeface="Arial" panose="020B0604020202020204" pitchFamily="34" charset="0"/>
              </a:rPr>
              <a:t>gespannt</a:t>
            </a:r>
            <a:r>
              <a:rPr lang="en-US" sz="1600" dirty="0">
                <a:latin typeface="Arial" panose="020B0604020202020204" pitchFamily="34" charset="0"/>
                <a:cs typeface="Arial" panose="020B0604020202020204" pitchFamily="34" charset="0"/>
              </a:rPr>
              <a:t>, was sie erleben würde.</a:t>
            </a:r>
            <a:endParaRPr lang="en-US" sz="1600" dirty="0">
              <a:effectLst/>
              <a:latin typeface="Arial" panose="020B0604020202020204" pitchFamily="34" charset="0"/>
              <a:cs typeface="Arial" panose="020B0604020202020204" pitchFamily="34" charset="0"/>
            </a:endParaRPr>
          </a:p>
        </p:txBody>
      </p:sp>
      <p:graphicFrame>
        <p:nvGraphicFramePr>
          <p:cNvPr id="5" name="Tabelle 4">
            <a:extLst>
              <a:ext uri="{FF2B5EF4-FFF2-40B4-BE49-F238E27FC236}">
                <a16:creationId xmlns:a16="http://schemas.microsoft.com/office/drawing/2014/main" id="{E7D72B9C-4C34-07B4-FB59-A23D332C334F}"/>
              </a:ext>
            </a:extLst>
          </p:cNvPr>
          <p:cNvGraphicFramePr>
            <a:graphicFrameLocks noGrp="1"/>
          </p:cNvGraphicFramePr>
          <p:nvPr>
            <p:extLst>
              <p:ext uri="{D42A27DB-BD31-4B8C-83A1-F6EECF244321}">
                <p14:modId xmlns:p14="http://schemas.microsoft.com/office/powerpoint/2010/main" val="2285620709"/>
              </p:ext>
            </p:extLst>
          </p:nvPr>
        </p:nvGraphicFramePr>
        <p:xfrm>
          <a:off x="8721999" y="5166360"/>
          <a:ext cx="3466952" cy="169164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pPr lvl="0"/>
                      <a:r>
                        <a:rPr lang="en-US" sz="1100" kern="1200" dirty="0">
                          <a:solidFill>
                            <a:schemeClr val="dk1"/>
                          </a:solidFill>
                          <a:effectLst/>
                          <a:latin typeface="Arial" panose="020B0604020202020204" pitchFamily="34" charset="0"/>
                          <a:ea typeface="+mn-ea"/>
                          <a:cs typeface="Arial" panose="020B0604020202020204" pitchFamily="34" charset="0"/>
                        </a:rPr>
                        <a:t>Frische Tannenzweige oder Blätter taktil und olfaktorisch wahrnehmen. </a:t>
                      </a:r>
                      <a:endParaRPr lang="de-DE" sz="1100" kern="1200" dirty="0">
                        <a:solidFill>
                          <a:schemeClr val="dk1"/>
                        </a:solidFill>
                        <a:effectLst/>
                        <a:latin typeface="Arial" panose="020B0604020202020204" pitchFamily="34" charset="0"/>
                        <a:ea typeface="+mn-ea"/>
                        <a:cs typeface="Arial" panose="020B0604020202020204" pitchFamily="34" charset="0"/>
                      </a:endParaRPr>
                    </a:p>
                    <a:p>
                      <a:pPr lvl="0"/>
                      <a:r>
                        <a:rPr lang="en-US" sz="1100" kern="1200" dirty="0">
                          <a:solidFill>
                            <a:schemeClr val="dk1"/>
                          </a:solidFill>
                          <a:effectLst/>
                          <a:latin typeface="Arial" panose="020B0604020202020204" pitchFamily="34" charset="0"/>
                          <a:ea typeface="+mn-ea"/>
                          <a:cs typeface="Arial" panose="020B0604020202020204" pitchFamily="34" charset="0"/>
                        </a:rPr>
                        <a:t>Ein Stück Baumrinde ertasten.</a:t>
                      </a:r>
                      <a:endParaRPr lang="de-DE" sz="1100" kern="1200" dirty="0">
                        <a:solidFill>
                          <a:schemeClr val="dk1"/>
                        </a:solidFill>
                        <a:effectLst/>
                        <a:latin typeface="Arial" panose="020B0604020202020204" pitchFamily="34" charset="0"/>
                        <a:ea typeface="+mn-ea"/>
                        <a:cs typeface="Arial" panose="020B0604020202020204" pitchFamily="34" charset="0"/>
                      </a:endParaRPr>
                    </a:p>
                    <a:p>
                      <a:endParaRPr lang="de-DE" sz="11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Tannenzweige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Blätter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Baumrinde</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65787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21D6514D-B393-A7E3-6D57-A8C183FB7D37}"/>
              </a:ext>
            </a:extLst>
          </p:cNvPr>
          <p:cNvPicPr>
            <a:picLocks noChangeAspect="1"/>
          </p:cNvPicPr>
          <p:nvPr/>
        </p:nvPicPr>
        <p:blipFill>
          <a:blip r:embed="rId2">
            <a:extLst>
              <a:ext uri="{28A0092B-C50C-407E-A947-70E740481C1C}">
                <a14:useLocalDpi xmlns:a14="http://schemas.microsoft.com/office/drawing/2010/main" val="0"/>
              </a:ext>
            </a:extLst>
          </a:blip>
          <a:srcRect t="313" b="11033"/>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EAE604D1-097D-36CC-0041-8807487BDB90}"/>
              </a:ext>
            </a:extLst>
          </p:cNvPr>
          <p:cNvSpPr txBox="1"/>
          <p:nvPr/>
        </p:nvSpPr>
        <p:spPr>
          <a:xfrm>
            <a:off x="8725048" y="462224"/>
            <a:ext cx="2730794" cy="3382127"/>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Ein leises Geräusch</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Plötzlich blieb </a:t>
            </a:r>
            <a:r>
              <a:rPr lang="en-US" sz="1600" dirty="0">
                <a:effectLst/>
                <a:latin typeface="Arial" panose="020B0604020202020204" pitchFamily="34" charset="0"/>
                <a:cs typeface="Arial" panose="020B0604020202020204" pitchFamily="34" charset="0"/>
              </a:rPr>
              <a:t>Lotti stehen.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Sie hörte ein leises </a:t>
            </a:r>
            <a:r>
              <a:rPr lang="en-US" sz="1600" b="1" dirty="0">
                <a:effectLst/>
                <a:latin typeface="Arial" panose="020B0604020202020204" pitchFamily="34" charset="0"/>
                <a:cs typeface="Arial" panose="020B0604020202020204" pitchFamily="34" charset="0"/>
              </a:rPr>
              <a:t>Plätschern.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„Woher das wohl</a:t>
            </a:r>
            <a:r>
              <a:rPr lang="en-US" sz="1600" dirty="0">
                <a:latin typeface="Arial" panose="020B0604020202020204" pitchFamily="34" charset="0"/>
                <a:cs typeface="Arial" panose="020B0604020202020204" pitchFamily="34" charset="0"/>
              </a:rPr>
              <a:t> kommt </a:t>
            </a:r>
            <a:r>
              <a:rPr lang="en-US" sz="1600" dirty="0">
                <a:effectLst/>
                <a:latin typeface="Arial" panose="020B0604020202020204" pitchFamily="34" charset="0"/>
                <a:cs typeface="Arial" panose="020B0604020202020204" pitchFamily="34" charset="0"/>
              </a:rPr>
              <a:t>?“</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Neugierig ging sie weiter.</a:t>
            </a:r>
          </a:p>
        </p:txBody>
      </p:sp>
      <p:graphicFrame>
        <p:nvGraphicFramePr>
          <p:cNvPr id="6" name="Tabelle 5">
            <a:extLst>
              <a:ext uri="{FF2B5EF4-FFF2-40B4-BE49-F238E27FC236}">
                <a16:creationId xmlns:a16="http://schemas.microsoft.com/office/drawing/2014/main" id="{48488539-9B62-28FD-0CE1-D764D01F30C9}"/>
              </a:ext>
            </a:extLst>
          </p:cNvPr>
          <p:cNvGraphicFramePr>
            <a:graphicFrameLocks noGrp="1"/>
          </p:cNvGraphicFramePr>
          <p:nvPr>
            <p:extLst>
              <p:ext uri="{D42A27DB-BD31-4B8C-83A1-F6EECF244321}">
                <p14:modId xmlns:p14="http://schemas.microsoft.com/office/powerpoint/2010/main" val="465690817"/>
              </p:ext>
            </p:extLst>
          </p:nvPr>
        </p:nvGraphicFramePr>
        <p:xfrm>
          <a:off x="8721999" y="4328160"/>
          <a:ext cx="3466952" cy="252984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348008">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216821">
                <a:tc>
                  <a:txBody>
                    <a:bodyPr/>
                    <a:lstStyle/>
                    <a:p>
                      <a:pPr lvl="0"/>
                      <a:r>
                        <a:rPr lang="en-US" sz="1100" kern="1200" dirty="0">
                          <a:solidFill>
                            <a:schemeClr val="dk1"/>
                          </a:solidFill>
                          <a:effectLst/>
                          <a:latin typeface="Arial" panose="020B0604020202020204" pitchFamily="34" charset="0"/>
                          <a:ea typeface="+mn-ea"/>
                          <a:cs typeface="Arial" panose="020B0604020202020204" pitchFamily="34" charset="0"/>
                        </a:rPr>
                        <a:t>Wasser langsam aus einer kleinen Gießkanne oder Flasche in ein Auffangbecken plätschern lassen. In dem Becken sind Steine, auf die das Wasser trifft. Das Becken und der Vorgang sind für die Schüler:innen noch nicht sichtbar. </a:t>
                      </a:r>
                      <a:endParaRPr lang="de-DE" sz="1100" kern="1200" dirty="0">
                        <a:solidFill>
                          <a:schemeClr val="dk1"/>
                        </a:solidFill>
                        <a:effectLst/>
                        <a:latin typeface="Arial" panose="020B0604020202020204" pitchFamily="34" charset="0"/>
                        <a:ea typeface="+mn-ea"/>
                        <a:cs typeface="Arial" panose="020B0604020202020204" pitchFamily="34" charset="0"/>
                      </a:endParaRPr>
                    </a:p>
                    <a:p>
                      <a:r>
                        <a:rPr lang="en-US" sz="1100" kern="1200" dirty="0">
                          <a:solidFill>
                            <a:schemeClr val="dk1"/>
                          </a:solidFill>
                          <a:effectLst/>
                          <a:latin typeface="Arial" panose="020B0604020202020204" pitchFamily="34" charset="0"/>
                          <a:ea typeface="+mn-ea"/>
                          <a:cs typeface="Arial" panose="020B0604020202020204" pitchFamily="34" charset="0"/>
                        </a:rPr>
                        <a:t>Gemeinsam lauschen!</a:t>
                      </a:r>
                      <a:endParaRPr lang="de-DE" sz="11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Gießkanne mit Wasser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Auffangbecken</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Steine</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1221374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7BAE01E8-7CBF-C902-09E0-8137DA07E50F}"/>
              </a:ext>
            </a:extLst>
          </p:cNvPr>
          <p:cNvPicPr>
            <a:picLocks noChangeAspect="1"/>
          </p:cNvPicPr>
          <p:nvPr/>
        </p:nvPicPr>
        <p:blipFill>
          <a:blip r:embed="rId2">
            <a:extLst>
              <a:ext uri="{28A0092B-C50C-407E-A947-70E740481C1C}">
                <a14:useLocalDpi xmlns:a14="http://schemas.microsoft.com/office/drawing/2010/main" val="0"/>
              </a:ext>
            </a:extLst>
          </a:blip>
          <a:srcRect t="11346"/>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E770745-43D7-5A7F-E9E5-E49B907B237C}"/>
              </a:ext>
            </a:extLst>
          </p:cNvPr>
          <p:cNvSpPr txBox="1"/>
          <p:nvPr/>
        </p:nvSpPr>
        <p:spPr>
          <a:xfrm>
            <a:off x="8721999" y="502418"/>
            <a:ext cx="3007241" cy="4053577"/>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Die Quelle</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Da entdeckte sie, wie </a:t>
            </a:r>
            <a:r>
              <a:rPr lang="en-US" sz="1600" dirty="0">
                <a:latin typeface="Arial" panose="020B0604020202020204" pitchFamily="34" charset="0"/>
                <a:cs typeface="Arial" panose="020B0604020202020204" pitchFamily="34" charset="0"/>
              </a:rPr>
              <a:t>z</a:t>
            </a:r>
            <a:r>
              <a:rPr lang="en-US" sz="1600" dirty="0">
                <a:effectLst/>
                <a:latin typeface="Arial" panose="020B0604020202020204" pitchFamily="34" charset="0"/>
                <a:cs typeface="Arial" panose="020B0604020202020204" pitchFamily="34" charset="0"/>
              </a:rPr>
              <a:t>wischen Steinen Wasser hervorquoll.</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staunte und stellte fest, dass das Wasser aus der Erde kam.</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t>
            </a:r>
            <a:r>
              <a:rPr lang="en-US" sz="1600" b="1" dirty="0">
                <a:effectLst/>
                <a:latin typeface="Arial" panose="020B0604020202020204" pitchFamily="34" charset="0"/>
                <a:cs typeface="Arial" panose="020B0604020202020204" pitchFamily="34" charset="0"/>
              </a:rPr>
              <a:t>Das ist eine Quelle</a:t>
            </a:r>
            <a:r>
              <a:rPr lang="en-US" sz="1600" b="1" dirty="0">
                <a:latin typeface="Arial" panose="020B0604020202020204" pitchFamily="34" charset="0"/>
                <a:cs typeface="Arial" panose="020B0604020202020204" pitchFamily="34" charset="0"/>
              </a:rPr>
              <a:t>,</a:t>
            </a:r>
            <a:r>
              <a:rPr lang="en-US" sz="1600" dirty="0">
                <a:effectLst/>
                <a:latin typeface="Arial" panose="020B0604020202020204" pitchFamily="34" charset="0"/>
                <a:cs typeface="Arial" panose="020B0604020202020204" pitchFamily="34" charset="0"/>
              </a:rPr>
              <a:t>” sagte Lotti begeistert.</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Also </a:t>
            </a:r>
            <a:r>
              <a:rPr lang="en-US" sz="1600" dirty="0">
                <a:latin typeface="Arial" panose="020B0604020202020204" pitchFamily="34" charset="0"/>
                <a:cs typeface="Arial" panose="020B0604020202020204" pitchFamily="34" charset="0"/>
              </a:rPr>
              <a:t>begann hier der</a:t>
            </a:r>
            <a:r>
              <a:rPr lang="en-US" sz="1600" dirty="0">
                <a:effectLst/>
                <a:latin typeface="Arial" panose="020B0604020202020204" pitchFamily="34" charset="0"/>
                <a:cs typeface="Arial" panose="020B0604020202020204" pitchFamily="34" charset="0"/>
              </a:rPr>
              <a:t> Weg des Wassers, von der Quelle bis zum Meer.</a:t>
            </a:r>
          </a:p>
        </p:txBody>
      </p:sp>
      <p:graphicFrame>
        <p:nvGraphicFramePr>
          <p:cNvPr id="6" name="Tabelle 5">
            <a:extLst>
              <a:ext uri="{FF2B5EF4-FFF2-40B4-BE49-F238E27FC236}">
                <a16:creationId xmlns:a16="http://schemas.microsoft.com/office/drawing/2014/main" id="{93626C3F-E4D4-7D67-E9C0-BF6D34EEF219}"/>
              </a:ext>
            </a:extLst>
          </p:cNvPr>
          <p:cNvGraphicFramePr>
            <a:graphicFrameLocks noGrp="1"/>
          </p:cNvGraphicFramePr>
          <p:nvPr>
            <p:extLst>
              <p:ext uri="{D42A27DB-BD31-4B8C-83A1-F6EECF244321}">
                <p14:modId xmlns:p14="http://schemas.microsoft.com/office/powerpoint/2010/main" val="3598444851"/>
              </p:ext>
            </p:extLst>
          </p:nvPr>
        </p:nvGraphicFramePr>
        <p:xfrm>
          <a:off x="8721999" y="5166350"/>
          <a:ext cx="3466952" cy="169164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462280">
                <a:tc>
                  <a:txBody>
                    <a:bodyPr/>
                    <a:lstStyle/>
                    <a:p>
                      <a:r>
                        <a:rPr lang="de-DE" sz="1100" dirty="0">
                          <a:latin typeface="Arial" panose="020B0604020202020204" pitchFamily="34" charset="0"/>
                          <a:cs typeface="Arial" panose="020B0604020202020204" pitchFamily="34" charset="0"/>
                        </a:rPr>
                        <a:t>Jetzt wird das Becken für die Schüler: innen sichtbar. Sie halten ihre Hände über das Becken und das Wasser aus der Gießkanne wird über ihre Hände gerieselt. </a:t>
                      </a: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Gießkanne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Becken</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Steine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Handtücher</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417993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214F34CA-2811-9D8A-8A13-948773291EAA}"/>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EDA0D066-D938-2BC7-BBFD-353E52BBD2E9}"/>
              </a:ext>
            </a:extLst>
          </p:cNvPr>
          <p:cNvSpPr txBox="1"/>
          <p:nvPr/>
        </p:nvSpPr>
        <p:spPr>
          <a:xfrm>
            <a:off x="8833883" y="1656081"/>
            <a:ext cx="2454348" cy="2588378"/>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Das Wasser </a:t>
            </a:r>
            <a:r>
              <a:rPr lang="en-US" sz="1600" b="1" dirty="0">
                <a:latin typeface="Arial" panose="020B0604020202020204" pitchFamily="34" charset="0"/>
                <a:cs typeface="Arial" panose="020B0604020202020204" pitchFamily="34" charset="0"/>
              </a:rPr>
              <a:t>war</a:t>
            </a:r>
            <a:r>
              <a:rPr lang="en-US" sz="1600" b="1" dirty="0">
                <a:effectLst/>
                <a:latin typeface="Arial" panose="020B0604020202020204" pitchFamily="34" charset="0"/>
                <a:cs typeface="Arial" panose="020B0604020202020204" pitchFamily="34" charset="0"/>
              </a:rPr>
              <a:t> klar</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schaute genau hin.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Das Wasser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a:t>
            </a:r>
            <a:r>
              <a:rPr lang="en-US" sz="1600" b="1" dirty="0">
                <a:effectLst/>
                <a:latin typeface="Arial" panose="020B0604020202020204" pitchFamily="34" charset="0"/>
                <a:cs typeface="Arial" panose="020B0604020202020204" pitchFamily="34" charset="0"/>
              </a:rPr>
              <a:t>klar</a:t>
            </a:r>
            <a:r>
              <a:rPr lang="en-US" sz="1600" dirty="0">
                <a:effectLst/>
                <a:latin typeface="Arial" panose="020B0604020202020204" pitchFamily="34" charset="0"/>
                <a:cs typeface="Arial" panose="020B0604020202020204" pitchFamily="34" charset="0"/>
              </a:rPr>
              <a:t> und ganz sauber.</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Sie</a:t>
            </a:r>
            <a:r>
              <a:rPr lang="en-US" sz="1600" dirty="0">
                <a:effectLst/>
                <a:latin typeface="Arial" panose="020B0604020202020204" pitchFamily="34" charset="0"/>
                <a:cs typeface="Arial" panose="020B0604020202020204" pitchFamily="34" charset="0"/>
              </a:rPr>
              <a:t> konnte bis auf den Grund sehen.</a:t>
            </a:r>
          </a:p>
        </p:txBody>
      </p:sp>
      <p:graphicFrame>
        <p:nvGraphicFramePr>
          <p:cNvPr id="6" name="Tabelle 5">
            <a:extLst>
              <a:ext uri="{FF2B5EF4-FFF2-40B4-BE49-F238E27FC236}">
                <a16:creationId xmlns:a16="http://schemas.microsoft.com/office/drawing/2014/main" id="{033ABA58-C526-9BF3-97E6-268DC860B459}"/>
              </a:ext>
            </a:extLst>
          </p:cNvPr>
          <p:cNvGraphicFramePr>
            <a:graphicFrameLocks noGrp="1"/>
          </p:cNvGraphicFramePr>
          <p:nvPr>
            <p:extLst>
              <p:ext uri="{D42A27DB-BD31-4B8C-83A1-F6EECF244321}">
                <p14:modId xmlns:p14="http://schemas.microsoft.com/office/powerpoint/2010/main" val="2158102302"/>
              </p:ext>
            </p:extLst>
          </p:nvPr>
        </p:nvGraphicFramePr>
        <p:xfrm>
          <a:off x="8725048" y="5166350"/>
          <a:ext cx="3466952" cy="169164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r>
                        <a:rPr lang="de-DE" sz="1100" dirty="0">
                          <a:latin typeface="Arial" panose="020B0604020202020204" pitchFamily="34" charset="0"/>
                          <a:cs typeface="Arial" panose="020B0604020202020204" pitchFamily="34" charset="0"/>
                        </a:rPr>
                        <a:t>Mit einem durchsichtigen Glas nehmen sie mit Unterstützung Wasser aus dem Becken. Sie halten es gegen das Licht und können sehen, wie klar das Wasser ist. </a:t>
                      </a:r>
                    </a:p>
                  </a:txBody>
                  <a:tcPr>
                    <a:solidFill>
                      <a:schemeClr val="accent6">
                        <a:lumMod val="40000"/>
                        <a:lumOff val="60000"/>
                      </a:schemeClr>
                    </a:solidFill>
                  </a:tcPr>
                </a:tc>
                <a:tc>
                  <a:txBody>
                    <a:bodyPr/>
                    <a:lstStyle/>
                    <a:p>
                      <a:r>
                        <a:rPr lang="de-DE" sz="1100" dirty="0">
                          <a:latin typeface="Arial" panose="020B0604020202020204" pitchFamily="34" charset="0"/>
                          <a:cs typeface="Arial" panose="020B0604020202020204" pitchFamily="34" charset="0"/>
                        </a:rPr>
                        <a:t>durchsichtiges Glas</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3805593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89DD7A51-A5DB-B791-184D-B15D081DA722}"/>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0" y="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FC49AC87-68B2-B1C7-B290-3A8640B29A16}"/>
              </a:ext>
            </a:extLst>
          </p:cNvPr>
          <p:cNvSpPr txBox="1"/>
          <p:nvPr/>
        </p:nvSpPr>
        <p:spPr>
          <a:xfrm>
            <a:off x="8658508" y="944880"/>
            <a:ext cx="3209259" cy="3796650"/>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Das Wasser ist kalt</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tauchte einen Finger in das Quellwasser hinein.</a:t>
            </a:r>
          </a:p>
          <a:p>
            <a:pPr>
              <a:lnSpc>
                <a:spcPct val="90000"/>
              </a:lnSpc>
              <a:spcBef>
                <a:spcPts val="900"/>
              </a:spcBef>
              <a:spcAft>
                <a:spcPts val="900"/>
              </a:spcAft>
            </a:pPr>
            <a:r>
              <a:rPr lang="en-US" sz="1600" b="1" dirty="0">
                <a:effectLst/>
                <a:latin typeface="Arial" panose="020B0604020202020204" pitchFamily="34" charset="0"/>
                <a:cs typeface="Arial" panose="020B0604020202020204" pitchFamily="34" charset="0"/>
              </a:rPr>
              <a:t>„Oh! Das Wasser ist kalt!“ </a:t>
            </a:r>
            <a:r>
              <a:rPr lang="en-US" sz="1600" dirty="0">
                <a:effectLst/>
                <a:latin typeface="Arial" panose="020B0604020202020204" pitchFamily="34" charset="0"/>
                <a:cs typeface="Arial" panose="020B0604020202020204" pitchFamily="34" charset="0"/>
              </a:rPr>
              <a:t>sagte sie.</a:t>
            </a:r>
          </a:p>
          <a:p>
            <a:pPr>
              <a:lnSpc>
                <a:spcPct val="100000"/>
              </a:lnSpc>
              <a:spcBef>
                <a:spcPts val="900"/>
              </a:spcBef>
              <a:spcAft>
                <a:spcPts val="900"/>
              </a:spcAft>
            </a:pPr>
            <a:r>
              <a:rPr lang="de-DE" sz="1600" dirty="0">
                <a:latin typeface="Arial" panose="020B0604020202020204" pitchFamily="34" charset="0"/>
                <a:cs typeface="Arial" panose="020B0604020202020204" pitchFamily="34" charset="0"/>
              </a:rPr>
              <a:t>Das Wasser der Quelle ist kühl. Es kommt aus der Erde und wird dort vor der Wärme der Sonne geschützt.</a:t>
            </a:r>
            <a:endParaRPr lang="en-US" sz="1600" dirty="0">
              <a:effectLst/>
              <a:latin typeface="Arial" panose="020B0604020202020204" pitchFamily="34" charset="0"/>
              <a:cs typeface="Arial" panose="020B0604020202020204" pitchFamily="34" charset="0"/>
            </a:endParaRPr>
          </a:p>
        </p:txBody>
      </p:sp>
      <p:graphicFrame>
        <p:nvGraphicFramePr>
          <p:cNvPr id="6" name="Tabelle 5">
            <a:extLst>
              <a:ext uri="{FF2B5EF4-FFF2-40B4-BE49-F238E27FC236}">
                <a16:creationId xmlns:a16="http://schemas.microsoft.com/office/drawing/2014/main" id="{8C7CD8A5-8322-E0A9-7909-2C409C1081AA}"/>
              </a:ext>
            </a:extLst>
          </p:cNvPr>
          <p:cNvGraphicFramePr>
            <a:graphicFrameLocks noGrp="1"/>
          </p:cNvGraphicFramePr>
          <p:nvPr>
            <p:extLst>
              <p:ext uri="{D42A27DB-BD31-4B8C-83A1-F6EECF244321}">
                <p14:modId xmlns:p14="http://schemas.microsoft.com/office/powerpoint/2010/main" val="2734268760"/>
              </p:ext>
            </p:extLst>
          </p:nvPr>
        </p:nvGraphicFramePr>
        <p:xfrm>
          <a:off x="8658508" y="5334000"/>
          <a:ext cx="3466952" cy="152400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295486">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284480">
                <a:tc>
                  <a:txBody>
                    <a:bodyPr/>
                    <a:lstStyle/>
                    <a:p>
                      <a:pPr lvl="0"/>
                      <a:r>
                        <a:rPr lang="de-DE" sz="1100" kern="1200" dirty="0">
                          <a:solidFill>
                            <a:schemeClr val="dk1"/>
                          </a:solidFill>
                          <a:effectLst/>
                          <a:latin typeface="Arial" panose="020B0604020202020204" pitchFamily="34" charset="0"/>
                          <a:ea typeface="+mn-ea"/>
                          <a:cs typeface="Arial" panose="020B0604020202020204" pitchFamily="34" charset="0"/>
                        </a:rPr>
                        <a:t>Das </a:t>
                      </a:r>
                      <a:r>
                        <a:rPr lang="en-US" sz="1100" kern="1200" dirty="0">
                          <a:solidFill>
                            <a:schemeClr val="dk1"/>
                          </a:solidFill>
                          <a:effectLst/>
                          <a:latin typeface="Arial" panose="020B0604020202020204" pitchFamily="34" charset="0"/>
                          <a:ea typeface="+mn-ea"/>
                          <a:cs typeface="Arial" panose="020B0604020202020204" pitchFamily="34" charset="0"/>
                        </a:rPr>
                        <a:t>kalte Wasser mit den Händen wahrnehmen.</a:t>
                      </a:r>
                      <a:endParaRPr lang="de-DE" sz="1100" kern="1200" dirty="0">
                        <a:solidFill>
                          <a:schemeClr val="dk1"/>
                        </a:solidFill>
                        <a:effectLst/>
                        <a:latin typeface="Arial" panose="020B0604020202020204" pitchFamily="34" charset="0"/>
                        <a:ea typeface="+mn-ea"/>
                        <a:cs typeface="Arial" panose="020B0604020202020204" pitchFamily="34" charset="0"/>
                      </a:endParaRPr>
                    </a:p>
                    <a:p>
                      <a:pPr lvl="0"/>
                      <a:r>
                        <a:rPr lang="en-US" sz="1100" kern="1200" dirty="0">
                          <a:solidFill>
                            <a:schemeClr val="dk1"/>
                          </a:solidFill>
                          <a:effectLst/>
                          <a:latin typeface="Arial" panose="020B0604020202020204" pitchFamily="34" charset="0"/>
                          <a:ea typeface="+mn-ea"/>
                          <a:cs typeface="Arial" panose="020B0604020202020204" pitchFamily="34" charset="0"/>
                        </a:rPr>
                        <a:t>Einen gekühlten Stein anfassen.</a:t>
                      </a:r>
                      <a:endParaRPr lang="de-DE" sz="1100" kern="1200" dirty="0">
                        <a:solidFill>
                          <a:schemeClr val="dk1"/>
                        </a:solidFill>
                        <a:effectLst/>
                        <a:latin typeface="Arial" panose="020B0604020202020204" pitchFamily="34" charset="0"/>
                        <a:ea typeface="+mn-ea"/>
                        <a:cs typeface="Arial" panose="020B0604020202020204" pitchFamily="34" charset="0"/>
                      </a:endParaRPr>
                    </a:p>
                    <a:p>
                      <a:endParaRPr lang="de-DE" sz="1100" dirty="0">
                        <a:latin typeface="Arial" panose="020B0604020202020204" pitchFamily="34" charset="0"/>
                        <a:cs typeface="Arial" panose="020B0604020202020204" pitchFamily="34" charset="0"/>
                      </a:endParaRPr>
                    </a:p>
                  </a:txBody>
                  <a:tcPr>
                    <a:solidFill>
                      <a:schemeClr val="accent6">
                        <a:lumMod val="40000"/>
                        <a:lumOff val="60000"/>
                      </a:schemeClr>
                    </a:solidFill>
                  </a:tcPr>
                </a:tc>
                <a:tc>
                  <a:txBody>
                    <a:bodyPr/>
                    <a:lstStyle/>
                    <a:p>
                      <a:r>
                        <a:rPr lang="de-DE" sz="1100" dirty="0">
                          <a:latin typeface="Arial" panose="020B0604020202020204" pitchFamily="34" charset="0"/>
                          <a:cs typeface="Arial" panose="020B0604020202020204" pitchFamily="34" charset="0"/>
                        </a:rPr>
                        <a:t>Auffangbecken mit dem Wasser und den Steinen</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390022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C1C7B65F-294C-A2B5-BFE7-61D6A9D769C0}"/>
              </a:ext>
            </a:extLst>
          </p:cNvPr>
          <p:cNvPicPr>
            <a:picLocks noChangeAspect="1"/>
          </p:cNvPicPr>
          <p:nvPr/>
        </p:nvPicPr>
        <p:blipFill>
          <a:blip r:embed="rId2">
            <a:extLst>
              <a:ext uri="{28A0092B-C50C-407E-A947-70E740481C1C}">
                <a14:useLocalDpi xmlns:a14="http://schemas.microsoft.com/office/drawing/2010/main" val="0"/>
              </a:ext>
            </a:extLst>
          </a:blip>
          <a:srcRect t="6904" b="4442"/>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8B43F267-05A6-6D1F-5894-E3166ED797AF}"/>
              </a:ext>
            </a:extLst>
          </p:cNvPr>
          <p:cNvSpPr txBox="1"/>
          <p:nvPr/>
        </p:nvSpPr>
        <p:spPr>
          <a:xfrm>
            <a:off x="8725048" y="619760"/>
            <a:ext cx="2922180" cy="3910006"/>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Pflanzen an der Quelle</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Neben der Quelle wuchsen </a:t>
            </a:r>
            <a:r>
              <a:rPr lang="en-US" sz="1600" b="1" dirty="0">
                <a:effectLst/>
                <a:latin typeface="Arial" panose="020B0604020202020204" pitchFamily="34" charset="0"/>
                <a:cs typeface="Arial" panose="020B0604020202020204" pitchFamily="34" charset="0"/>
              </a:rPr>
              <a:t>Moose.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Farne breiteten ihre Blätter aus.</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Alles </a:t>
            </a:r>
            <a:r>
              <a:rPr lang="en-US" sz="1600" dirty="0">
                <a:latin typeface="Arial" panose="020B0604020202020204" pitchFamily="34" charset="0"/>
                <a:cs typeface="Arial" panose="020B0604020202020204" pitchFamily="34" charset="0"/>
              </a:rPr>
              <a:t>war so herrlich</a:t>
            </a:r>
            <a:r>
              <a:rPr lang="en-US" sz="1600" dirty="0">
                <a:effectLst/>
                <a:latin typeface="Arial" panose="020B0604020202020204" pitchFamily="34" charset="0"/>
                <a:cs typeface="Arial" panose="020B0604020202020204" pitchFamily="34" charset="0"/>
              </a:rPr>
              <a:t> grün.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Pflanzen mögen das Wasser.</a:t>
            </a:r>
          </a:p>
        </p:txBody>
      </p:sp>
      <p:graphicFrame>
        <p:nvGraphicFramePr>
          <p:cNvPr id="6" name="Tabelle 5">
            <a:extLst>
              <a:ext uri="{FF2B5EF4-FFF2-40B4-BE49-F238E27FC236}">
                <a16:creationId xmlns:a16="http://schemas.microsoft.com/office/drawing/2014/main" id="{F0C7A4F2-4A6A-C69E-ADBE-0A080706B83D}"/>
              </a:ext>
            </a:extLst>
          </p:cNvPr>
          <p:cNvGraphicFramePr>
            <a:graphicFrameLocks noGrp="1"/>
          </p:cNvGraphicFramePr>
          <p:nvPr>
            <p:extLst>
              <p:ext uri="{D42A27DB-BD31-4B8C-83A1-F6EECF244321}">
                <p14:modId xmlns:p14="http://schemas.microsoft.com/office/powerpoint/2010/main" val="717578852"/>
              </p:ext>
            </p:extLst>
          </p:nvPr>
        </p:nvGraphicFramePr>
        <p:xfrm>
          <a:off x="8725048" y="4998720"/>
          <a:ext cx="3466952" cy="185928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25908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274320">
                <a:tc>
                  <a:txBody>
                    <a:bodyPr/>
                    <a:lstStyle/>
                    <a:p>
                      <a:r>
                        <a:rPr lang="de-DE" sz="1100" dirty="0">
                          <a:latin typeface="Arial" panose="020B0604020202020204" pitchFamily="34" charset="0"/>
                          <a:cs typeface="Arial" panose="020B0604020202020204" pitchFamily="34" charset="0"/>
                        </a:rPr>
                        <a:t>Das Moos kann auch auf die Steine im Becken gelegt und von den Schülern und Schülerinnen taktil wahrgenommen werden. Keinen Farn nehmen, denn der ist giftig. </a:t>
                      </a:r>
                    </a:p>
                  </a:txBody>
                  <a:tcPr>
                    <a:solidFill>
                      <a:schemeClr val="accent6">
                        <a:lumMod val="40000"/>
                        <a:lumOff val="60000"/>
                      </a:schemeClr>
                    </a:solidFill>
                  </a:tcPr>
                </a:tc>
                <a:tc>
                  <a:txBody>
                    <a:bodyPr/>
                    <a:lstStyle/>
                    <a:p>
                      <a:r>
                        <a:rPr lang="de-DE" sz="1100" dirty="0">
                          <a:latin typeface="Arial" panose="020B0604020202020204" pitchFamily="34" charset="0"/>
                          <a:cs typeface="Arial" panose="020B0604020202020204" pitchFamily="34" charset="0"/>
                        </a:rPr>
                        <a:t>Moos</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1255094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fik 5">
            <a:extLst>
              <a:ext uri="{FF2B5EF4-FFF2-40B4-BE49-F238E27FC236}">
                <a16:creationId xmlns:a16="http://schemas.microsoft.com/office/drawing/2014/main" id="{78D60797-AE8D-858B-D5BE-DC6CA6726C21}"/>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BAA8FFE4-C287-BA20-8C19-D38318617273}"/>
              </a:ext>
            </a:extLst>
          </p:cNvPr>
          <p:cNvSpPr txBox="1"/>
          <p:nvPr/>
        </p:nvSpPr>
        <p:spPr>
          <a:xfrm>
            <a:off x="8658508" y="914401"/>
            <a:ext cx="2922180" cy="3423388"/>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Kleine Tiere</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entdeckte kleine Tiere.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Eine </a:t>
            </a:r>
            <a:r>
              <a:rPr lang="en-US" sz="1600" b="1" dirty="0">
                <a:effectLst/>
                <a:latin typeface="Arial" panose="020B0604020202020204" pitchFamily="34" charset="0"/>
                <a:cs typeface="Arial" panose="020B0604020202020204" pitchFamily="34" charset="0"/>
              </a:rPr>
              <a:t>Wasserschnecke</a:t>
            </a:r>
            <a:r>
              <a:rPr lang="en-US" sz="1600" dirty="0">
                <a:effectLst/>
                <a:latin typeface="Arial" panose="020B0604020202020204" pitchFamily="34" charset="0"/>
                <a:cs typeface="Arial" panose="020B0604020202020204" pitchFamily="34" charset="0"/>
              </a:rPr>
              <a:t> kroch langsam über einen Stein.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Ein Wasserläufer lief über das Wasser.</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Auch sie lebten hier.</a:t>
            </a:r>
          </a:p>
        </p:txBody>
      </p:sp>
      <p:graphicFrame>
        <p:nvGraphicFramePr>
          <p:cNvPr id="8" name="Tabelle 7">
            <a:extLst>
              <a:ext uri="{FF2B5EF4-FFF2-40B4-BE49-F238E27FC236}">
                <a16:creationId xmlns:a16="http://schemas.microsoft.com/office/drawing/2014/main" id="{22A58A90-47D0-A8A0-BA66-E9ED1C88D4CC}"/>
              </a:ext>
            </a:extLst>
          </p:cNvPr>
          <p:cNvGraphicFramePr>
            <a:graphicFrameLocks noGrp="1"/>
          </p:cNvGraphicFramePr>
          <p:nvPr>
            <p:extLst>
              <p:ext uri="{D42A27DB-BD31-4B8C-83A1-F6EECF244321}">
                <p14:modId xmlns:p14="http://schemas.microsoft.com/office/powerpoint/2010/main" val="111897918"/>
              </p:ext>
            </p:extLst>
          </p:nvPr>
        </p:nvGraphicFramePr>
        <p:xfrm>
          <a:off x="8721999" y="5166350"/>
          <a:ext cx="3466952" cy="169164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r>
                        <a:rPr lang="de-DE" sz="1100" dirty="0">
                          <a:latin typeface="Arial" panose="020B0604020202020204" pitchFamily="34" charset="0"/>
                          <a:cs typeface="Arial" panose="020B0604020202020204" pitchFamily="34" charset="0"/>
                        </a:rPr>
                        <a:t>Die Schnecke kann gebastelt werden, indem der Körper der Schnecke aus Knete geformt und ein Schneckenhaus darauf gesetzt wird. </a:t>
                      </a:r>
                    </a:p>
                  </a:txBody>
                  <a:tcPr>
                    <a:solidFill>
                      <a:schemeClr val="accent6">
                        <a:lumMod val="40000"/>
                        <a:lumOff val="60000"/>
                      </a:schemeClr>
                    </a:solidFill>
                  </a:tcPr>
                </a:tc>
                <a:tc>
                  <a:txBody>
                    <a:bodyPr/>
                    <a:lstStyle/>
                    <a:p>
                      <a:r>
                        <a:rPr lang="de-DE" sz="1100" dirty="0">
                          <a:latin typeface="Arial" panose="020B0604020202020204" pitchFamily="34" charset="0"/>
                          <a:cs typeface="Arial" panose="020B0604020202020204" pitchFamily="34" charset="0"/>
                        </a:rPr>
                        <a:t>gebastelte Schnecke/ Schneckenhaus/ kleine Tiere aus Plastik</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4106132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fik 7">
            <a:extLst>
              <a:ext uri="{FF2B5EF4-FFF2-40B4-BE49-F238E27FC236}">
                <a16:creationId xmlns:a16="http://schemas.microsoft.com/office/drawing/2014/main" id="{0757B3FE-FAD2-409A-FB0A-9BEF51C371E2}"/>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3E001D6D-A046-B7C9-9EA4-868F9873E4DC}"/>
              </a:ext>
            </a:extLst>
          </p:cNvPr>
          <p:cNvSpPr txBox="1"/>
          <p:nvPr/>
        </p:nvSpPr>
        <p:spPr>
          <a:xfrm>
            <a:off x="435418" y="528321"/>
            <a:ext cx="2775142" cy="3611880"/>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latin typeface="Arial" panose="020B0604020202020204" pitchFamily="34" charset="0"/>
                <a:cs typeface="Arial" panose="020B0604020202020204" pitchFamily="34" charset="0"/>
              </a:rPr>
              <a:t>Eine </a:t>
            </a:r>
            <a:r>
              <a:rPr lang="en-US" sz="1600" b="1" dirty="0">
                <a:effectLst/>
                <a:latin typeface="Arial" panose="020B0604020202020204" pitchFamily="34" charset="0"/>
                <a:cs typeface="Arial" panose="020B0604020202020204" pitchFamily="34" charset="0"/>
              </a:rPr>
              <a:t>Quelle schenkt Leben</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Viele </a:t>
            </a:r>
            <a:r>
              <a:rPr lang="en-US" sz="1600" b="1" dirty="0">
                <a:effectLst/>
                <a:latin typeface="Arial" panose="020B0604020202020204" pitchFamily="34" charset="0"/>
                <a:cs typeface="Arial" panose="020B0604020202020204" pitchFamily="34" charset="0"/>
              </a:rPr>
              <a:t>Tiere </a:t>
            </a:r>
            <a:r>
              <a:rPr lang="en-US" sz="1600" dirty="0">
                <a:effectLst/>
                <a:latin typeface="Arial" panose="020B0604020202020204" pitchFamily="34" charset="0"/>
                <a:cs typeface="Arial" panose="020B0604020202020204" pitchFamily="34" charset="0"/>
              </a:rPr>
              <a:t>tranken und </a:t>
            </a:r>
            <a:r>
              <a:rPr lang="en-US" sz="1600" dirty="0">
                <a:latin typeface="Arial" panose="020B0604020202020204" pitchFamily="34" charset="0"/>
                <a:cs typeface="Arial" panose="020B0604020202020204" pitchFamily="34" charset="0"/>
              </a:rPr>
              <a:t>v</a:t>
            </a:r>
            <a:r>
              <a:rPr lang="en-US" sz="1600" dirty="0">
                <a:effectLst/>
                <a:latin typeface="Arial" panose="020B0604020202020204" pitchFamily="34" charset="0"/>
                <a:cs typeface="Arial" panose="020B0604020202020204" pitchFamily="34" charset="0"/>
              </a:rPr>
              <a:t>iele </a:t>
            </a:r>
            <a:r>
              <a:rPr lang="en-US" sz="1600" b="1" dirty="0">
                <a:effectLst/>
                <a:latin typeface="Arial" panose="020B0604020202020204" pitchFamily="34" charset="0"/>
                <a:cs typeface="Arial" panose="020B0604020202020204" pitchFamily="34" charset="0"/>
              </a:rPr>
              <a:t>Pflanzen</a:t>
            </a:r>
            <a:r>
              <a:rPr lang="en-US" sz="1600" dirty="0">
                <a:effectLst/>
                <a:latin typeface="Arial" panose="020B0604020202020204" pitchFamily="34" charset="0"/>
                <a:cs typeface="Arial" panose="020B0604020202020204" pitchFamily="34" charset="0"/>
              </a:rPr>
              <a:t> wuchsen hier.</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Die Quelle schenkte allen Wasser.</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Ohne Wasser gäbe es kein Leben.</a:t>
            </a:r>
          </a:p>
        </p:txBody>
      </p:sp>
      <p:graphicFrame>
        <p:nvGraphicFramePr>
          <p:cNvPr id="10" name="Tabelle 9">
            <a:extLst>
              <a:ext uri="{FF2B5EF4-FFF2-40B4-BE49-F238E27FC236}">
                <a16:creationId xmlns:a16="http://schemas.microsoft.com/office/drawing/2014/main" id="{A4EEA6F5-8598-2AB4-9302-15A773D4FCD3}"/>
              </a:ext>
            </a:extLst>
          </p:cNvPr>
          <p:cNvGraphicFramePr>
            <a:graphicFrameLocks noGrp="1"/>
          </p:cNvGraphicFramePr>
          <p:nvPr>
            <p:extLst>
              <p:ext uri="{D42A27DB-BD31-4B8C-83A1-F6EECF244321}">
                <p14:modId xmlns:p14="http://schemas.microsoft.com/office/powerpoint/2010/main" val="761487299"/>
              </p:ext>
            </p:extLst>
          </p:nvPr>
        </p:nvGraphicFramePr>
        <p:xfrm>
          <a:off x="0" y="5328920"/>
          <a:ext cx="3466952" cy="152400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17272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r>
                        <a:rPr lang="de-DE" sz="1100" dirty="0">
                          <a:latin typeface="Arial" panose="020B0604020202020204" pitchFamily="34" charset="0"/>
                          <a:cs typeface="Arial" panose="020B0604020202020204" pitchFamily="34" charset="0"/>
                        </a:rPr>
                        <a:t>Tiere aus Plüsch oder Plastik wie Reh/ Igel/ Eichhörnchen / Vogel.</a:t>
                      </a:r>
                    </a:p>
                    <a:p>
                      <a:r>
                        <a:rPr lang="de-DE" sz="1100" dirty="0">
                          <a:latin typeface="Arial" panose="020B0604020202020204" pitchFamily="34" charset="0"/>
                          <a:cs typeface="Arial" panose="020B0604020202020204" pitchFamily="34" charset="0"/>
                        </a:rPr>
                        <a:t>Oder Gräser taktil und olfaktorisch wahrnehmen.</a:t>
                      </a: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Tiere aus Plüsch oder Plastik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Gräser</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8551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C25994D3-4466-378F-A075-3CD26725D622}"/>
              </a:ext>
            </a:extLst>
          </p:cNvPr>
          <p:cNvPicPr>
            <a:picLocks noChangeAspect="1"/>
          </p:cNvPicPr>
          <p:nvPr/>
        </p:nvPicPr>
        <p:blipFill>
          <a:blip r:embed="rId2">
            <a:extLst>
              <a:ext uri="{28A0092B-C50C-407E-A947-70E740481C1C}">
                <a14:useLocalDpi xmlns:a14="http://schemas.microsoft.com/office/drawing/2010/main" val="0"/>
              </a:ext>
            </a:extLst>
          </a:blip>
          <a:srcRect b="11346"/>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BEA9F727-D14C-62B8-5564-D9CDA952BACF}"/>
              </a:ext>
            </a:extLst>
          </p:cNvPr>
          <p:cNvSpPr txBox="1"/>
          <p:nvPr/>
        </p:nvSpPr>
        <p:spPr>
          <a:xfrm>
            <a:off x="8658508" y="762000"/>
            <a:ext cx="2688264" cy="3525874"/>
          </a:xfrm>
          <a:prstGeom prst="rect">
            <a:avLst/>
          </a:prstGeom>
        </p:spPr>
        <p:txBody>
          <a:bodyPr vert="horz" lIns="91440" tIns="45720" rIns="91440" bIns="45720" rtlCol="0">
            <a:norm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Ein kleiner Bach entsteht</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b="1" dirty="0">
                <a:effectLst/>
                <a:latin typeface="Arial" panose="020B0604020202020204" pitchFamily="34" charset="0"/>
                <a:cs typeface="Arial" panose="020B0604020202020204" pitchFamily="34" charset="0"/>
              </a:rPr>
              <a:t>Das Wasser floss </a:t>
            </a:r>
            <a:r>
              <a:rPr lang="en-US" sz="1600" dirty="0">
                <a:effectLst/>
                <a:latin typeface="Arial" panose="020B0604020202020204" pitchFamily="34" charset="0"/>
                <a:cs typeface="Arial" panose="020B0604020202020204" pitchFamily="34" charset="0"/>
              </a:rPr>
              <a:t>aus der Quelle heraus und dann gurgelnd weiter.</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Es wurde zu einem kleinen Bach.</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Lotti lächelte: „Ich gehe mit!“</a:t>
            </a:r>
          </a:p>
        </p:txBody>
      </p:sp>
      <p:graphicFrame>
        <p:nvGraphicFramePr>
          <p:cNvPr id="6" name="Tabelle 5">
            <a:extLst>
              <a:ext uri="{FF2B5EF4-FFF2-40B4-BE49-F238E27FC236}">
                <a16:creationId xmlns:a16="http://schemas.microsoft.com/office/drawing/2014/main" id="{C1A4C431-F4C0-9DAC-DEE3-10F4BEAB203B}"/>
              </a:ext>
            </a:extLst>
          </p:cNvPr>
          <p:cNvGraphicFramePr>
            <a:graphicFrameLocks noGrp="1"/>
          </p:cNvGraphicFramePr>
          <p:nvPr>
            <p:extLst>
              <p:ext uri="{D42A27DB-BD31-4B8C-83A1-F6EECF244321}">
                <p14:modId xmlns:p14="http://schemas.microsoft.com/office/powerpoint/2010/main" val="1693592910"/>
              </p:ext>
            </p:extLst>
          </p:nvPr>
        </p:nvGraphicFramePr>
        <p:xfrm>
          <a:off x="8658507" y="5333990"/>
          <a:ext cx="3530444" cy="1524000"/>
        </p:xfrm>
        <a:graphic>
          <a:graphicData uri="http://schemas.openxmlformats.org/drawingml/2006/table">
            <a:tbl>
              <a:tblPr firstRow="1" bandRow="1">
                <a:tableStyleId>{5C22544A-7EE6-4342-B048-85BDC9FD1C3A}</a:tableStyleId>
              </a:tblPr>
              <a:tblGrid>
                <a:gridCol w="1765222">
                  <a:extLst>
                    <a:ext uri="{9D8B030D-6E8A-4147-A177-3AD203B41FA5}">
                      <a16:colId xmlns:a16="http://schemas.microsoft.com/office/drawing/2014/main" val="2664750836"/>
                    </a:ext>
                  </a:extLst>
                </a:gridCol>
                <a:gridCol w="1765222">
                  <a:extLst>
                    <a:ext uri="{9D8B030D-6E8A-4147-A177-3AD203B41FA5}">
                      <a16:colId xmlns:a16="http://schemas.microsoft.com/office/drawing/2014/main" val="169931946"/>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Arial" panose="020B0604020202020204" pitchFamily="34" charset="0"/>
                          <a:ea typeface="+mn-ea"/>
                          <a:cs typeface="Arial" panose="020B0604020202020204" pitchFamily="34" charset="0"/>
                        </a:rPr>
                        <a:t>In einem flachen Becken ist Wasser. Die Schüler und Schülerinnen bewegen mit ihren Händen das Wasser (mit Unterstützung).</a:t>
                      </a:r>
                      <a:endParaRPr lang="de-DE" sz="1100" kern="1200" dirty="0">
                        <a:solidFill>
                          <a:schemeClr val="dk1"/>
                        </a:solidFill>
                        <a:effectLst/>
                        <a:latin typeface="Arial" panose="020B0604020202020204" pitchFamily="34" charset="0"/>
                        <a:ea typeface="+mn-ea"/>
                        <a:cs typeface="Arial" panose="020B0604020202020204" pitchFamily="34" charset="0"/>
                      </a:endParaRPr>
                    </a:p>
                  </a:txBody>
                  <a:tcPr>
                    <a:solidFill>
                      <a:schemeClr val="accent6">
                        <a:lumMod val="40000"/>
                        <a:lumOff val="60000"/>
                      </a:schemeClr>
                    </a:solidFill>
                  </a:tcPr>
                </a:tc>
                <a:tc>
                  <a:txBody>
                    <a:bodyPr/>
                    <a:lstStyle/>
                    <a:p>
                      <a:r>
                        <a:rPr lang="de-DE" sz="1100" dirty="0">
                          <a:latin typeface="Arial" panose="020B0604020202020204" pitchFamily="34" charset="0"/>
                          <a:cs typeface="Arial" panose="020B0604020202020204" pitchFamily="34" charset="0"/>
                        </a:rPr>
                        <a:t>flaches Becken mit Wasser</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4093994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a:extLst>
              <a:ext uri="{FF2B5EF4-FFF2-40B4-BE49-F238E27FC236}">
                <a16:creationId xmlns:a16="http://schemas.microsoft.com/office/drawing/2014/main" id="{A7781911-4111-C880-C77F-068690A857A9}"/>
              </a:ext>
            </a:extLst>
          </p:cNvPr>
          <p:cNvPicPr>
            <a:picLocks noChangeAspect="1"/>
          </p:cNvPicPr>
          <p:nvPr/>
        </p:nvPicPr>
        <p:blipFill>
          <a:blip r:embed="rId2">
            <a:extLst>
              <a:ext uri="{28A0092B-C50C-407E-A947-70E740481C1C}">
                <a14:useLocalDpi xmlns:a14="http://schemas.microsoft.com/office/drawing/2010/main" val="0"/>
              </a:ext>
            </a:extLst>
          </a:blip>
          <a:srcRect t="1046" b="10300"/>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EF87662E-1B75-4663-9201-D29537353305}"/>
              </a:ext>
            </a:extLst>
          </p:cNvPr>
          <p:cNvSpPr txBox="1"/>
          <p:nvPr/>
        </p:nvSpPr>
        <p:spPr>
          <a:xfrm>
            <a:off x="7531610" y="2434201"/>
            <a:ext cx="3822189" cy="3742762"/>
          </a:xfrm>
          <a:prstGeom prst="rect">
            <a:avLst/>
          </a:prstGeom>
        </p:spPr>
        <p:txBody>
          <a:bodyPr vert="horz" lIns="91440" tIns="45720" rIns="91440" bIns="45720" rtlCol="0">
            <a:normAutofit/>
          </a:bodyPr>
          <a:lstStyle/>
          <a:p>
            <a:pPr>
              <a:lnSpc>
                <a:spcPct val="90000"/>
              </a:lnSpc>
              <a:spcBef>
                <a:spcPts val="800"/>
              </a:spcBef>
              <a:spcAft>
                <a:spcPts val="400"/>
              </a:spcAft>
            </a:pPr>
            <a:endParaRPr lang="en-US" sz="1700" dirty="0">
              <a:effectLst/>
            </a:endParaRPr>
          </a:p>
        </p:txBody>
      </p:sp>
      <p:sp>
        <p:nvSpPr>
          <p:cNvPr id="6" name="Textfeld 5">
            <a:extLst>
              <a:ext uri="{FF2B5EF4-FFF2-40B4-BE49-F238E27FC236}">
                <a16:creationId xmlns:a16="http://schemas.microsoft.com/office/drawing/2014/main" id="{E64A34AA-4C8B-5764-6233-489819CF0C2D}"/>
              </a:ext>
            </a:extLst>
          </p:cNvPr>
          <p:cNvSpPr txBox="1"/>
          <p:nvPr/>
        </p:nvSpPr>
        <p:spPr>
          <a:xfrm>
            <a:off x="8721999" y="519930"/>
            <a:ext cx="3012802" cy="3785652"/>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Abschluss</a:t>
            </a:r>
          </a:p>
          <a:p>
            <a:pPr>
              <a:buNone/>
            </a:pPr>
            <a:endParaRPr lang="de-DE" sz="1600" b="1"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Lotti schaute auf die Quelle.</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Das Wasser kam aus der Erde. Es war kalt und klar.</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Aus der Quelle wurde ein Bach.</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Das Wasser floss weiter und Lotti ging mit.</a:t>
            </a:r>
          </a:p>
          <a:p>
            <a:pPr>
              <a:buNone/>
            </a:pPr>
            <a:endParaRPr lang="de-DE" sz="1600" dirty="0">
              <a:latin typeface="Arial" panose="020B0604020202020204" pitchFamily="34" charset="0"/>
              <a:cs typeface="Arial" panose="020B0604020202020204" pitchFamily="34" charset="0"/>
            </a:endParaRPr>
          </a:p>
          <a:p>
            <a:pPr>
              <a:buNone/>
            </a:pPr>
            <a:r>
              <a:rPr lang="de-DE" sz="1600" b="1" dirty="0">
                <a:latin typeface="Arial" panose="020B0604020202020204" pitchFamily="34" charset="0"/>
                <a:cs typeface="Arial" panose="020B0604020202020204" pitchFamily="34" charset="0"/>
              </a:rPr>
              <a:t>„Wo wird das Wasser wohl hinfließen?“</a:t>
            </a:r>
            <a:endParaRPr lang="de-DE" sz="1600" dirty="0">
              <a:latin typeface="Arial" panose="020B0604020202020204" pitchFamily="34" charset="0"/>
              <a:cs typeface="Arial" panose="020B0604020202020204" pitchFamily="34" charset="0"/>
            </a:endParaRPr>
          </a:p>
        </p:txBody>
      </p:sp>
      <p:graphicFrame>
        <p:nvGraphicFramePr>
          <p:cNvPr id="8" name="Tabelle 7">
            <a:extLst>
              <a:ext uri="{FF2B5EF4-FFF2-40B4-BE49-F238E27FC236}">
                <a16:creationId xmlns:a16="http://schemas.microsoft.com/office/drawing/2014/main" id="{6ADDF580-B736-0201-4313-8B1EBFC6F66C}"/>
              </a:ext>
            </a:extLst>
          </p:cNvPr>
          <p:cNvGraphicFramePr>
            <a:graphicFrameLocks noGrp="1"/>
          </p:cNvGraphicFramePr>
          <p:nvPr>
            <p:extLst>
              <p:ext uri="{D42A27DB-BD31-4B8C-83A1-F6EECF244321}">
                <p14:modId xmlns:p14="http://schemas.microsoft.com/office/powerpoint/2010/main" val="745701269"/>
              </p:ext>
            </p:extLst>
          </p:nvPr>
        </p:nvGraphicFramePr>
        <p:xfrm>
          <a:off x="8721999" y="4998710"/>
          <a:ext cx="3466952" cy="1859280"/>
        </p:xfrm>
        <a:graphic>
          <a:graphicData uri="http://schemas.openxmlformats.org/drawingml/2006/table">
            <a:tbl>
              <a:tblPr firstRow="1" bandRow="1">
                <a:tableStyleId>{5C22544A-7EE6-4342-B048-85BDC9FD1C3A}</a:tableStyleId>
              </a:tblPr>
              <a:tblGrid>
                <a:gridCol w="1733476">
                  <a:extLst>
                    <a:ext uri="{9D8B030D-6E8A-4147-A177-3AD203B41FA5}">
                      <a16:colId xmlns:a16="http://schemas.microsoft.com/office/drawing/2014/main" val="2664750836"/>
                    </a:ext>
                  </a:extLst>
                </a:gridCol>
                <a:gridCol w="1733476">
                  <a:extLst>
                    <a:ext uri="{9D8B030D-6E8A-4147-A177-3AD203B41FA5}">
                      <a16:colId xmlns:a16="http://schemas.microsoft.com/office/drawing/2014/main" val="169931946"/>
                    </a:ext>
                  </a:extLst>
                </a:gridCol>
              </a:tblGrid>
              <a:tr h="426710">
                <a:tc>
                  <a:txBody>
                    <a:bodyPr/>
                    <a:lstStyle/>
                    <a:p>
                      <a:r>
                        <a:rPr lang="de-DE" sz="1100" dirty="0">
                          <a:latin typeface="Arial" panose="020B0604020202020204" pitchFamily="34" charset="0"/>
                          <a:cs typeface="Arial" panose="020B0604020202020204" pitchFamily="34" charset="0"/>
                        </a:rPr>
                        <a:t>Methodische Überlegungen</a:t>
                      </a:r>
                    </a:p>
                  </a:txBody>
                  <a:tcPr>
                    <a:solidFill>
                      <a:schemeClr val="accent6"/>
                    </a:solidFill>
                  </a:tcPr>
                </a:tc>
                <a:tc>
                  <a:txBody>
                    <a:bodyPr/>
                    <a:lstStyle/>
                    <a:p>
                      <a:r>
                        <a:rPr lang="de-DE" sz="1100" dirty="0">
                          <a:latin typeface="Arial" panose="020B0604020202020204" pitchFamily="34" charset="0"/>
                          <a:cs typeface="Arial" panose="020B0604020202020204" pitchFamily="34" charset="0"/>
                        </a:rPr>
                        <a:t>Material</a:t>
                      </a:r>
                    </a:p>
                  </a:txBody>
                  <a:tcPr>
                    <a:solidFill>
                      <a:schemeClr val="accent6"/>
                    </a:solidFill>
                  </a:tcPr>
                </a:tc>
                <a:extLst>
                  <a:ext uri="{0D108BD9-81ED-4DB2-BD59-A6C34878D82A}">
                    <a16:rowId xmlns:a16="http://schemas.microsoft.com/office/drawing/2014/main" val="584936247"/>
                  </a:ext>
                </a:extLst>
              </a:tr>
              <a:tr h="370840">
                <a:tc>
                  <a:txBody>
                    <a:bodyPr/>
                    <a:lstStyle/>
                    <a:p>
                      <a:r>
                        <a:rPr lang="de-DE" sz="1100" dirty="0">
                          <a:latin typeface="Arial" panose="020B0604020202020204" pitchFamily="34" charset="0"/>
                          <a:cs typeface="Arial" panose="020B0604020202020204" pitchFamily="34" charset="0"/>
                        </a:rPr>
                        <a:t>Zum Schluss wird noch einmal der Anfang wiederholt, indem mit der Gießkanne das Wasser über die Hände der Schüler und Schülerinnen, gerieselt wird. </a:t>
                      </a: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Gießkanne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Steine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Auffangbecken</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Handtücher</a:t>
                      </a:r>
                    </a:p>
                  </a:txBody>
                  <a:tcPr>
                    <a:solidFill>
                      <a:schemeClr val="accent6">
                        <a:lumMod val="40000"/>
                        <a:lumOff val="60000"/>
                      </a:schemeClr>
                    </a:solidFill>
                  </a:tcPr>
                </a:tc>
                <a:extLst>
                  <a:ext uri="{0D108BD9-81ED-4DB2-BD59-A6C34878D82A}">
                    <a16:rowId xmlns:a16="http://schemas.microsoft.com/office/drawing/2014/main" val="1463032245"/>
                  </a:ext>
                </a:extLst>
              </a:tr>
            </a:tbl>
          </a:graphicData>
        </a:graphic>
      </p:graphicFrame>
    </p:spTree>
    <p:extLst>
      <p:ext uri="{BB962C8B-B14F-4D97-AF65-F5344CB8AC3E}">
        <p14:creationId xmlns:p14="http://schemas.microsoft.com/office/powerpoint/2010/main" val="392609894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1054</Words>
  <Application>Microsoft Office PowerPoint</Application>
  <PresentationFormat>Breitbild</PresentationFormat>
  <Paragraphs>145</Paragraphs>
  <Slides>14</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14</vt:i4>
      </vt:variant>
    </vt:vector>
  </HeadingPairs>
  <TitlesOfParts>
    <vt:vector size="18" baseType="lpstr">
      <vt:lpstr>Aptos</vt:lpstr>
      <vt:lpstr>Aptos Display</vt:lpstr>
      <vt:lpstr>Arial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Christiane von Mallinckrodt</dc:creator>
  <cp:lastModifiedBy>Christiane von Mallinckrodt</cp:lastModifiedBy>
  <cp:revision>7</cp:revision>
  <cp:lastPrinted>2026-08-29T14:18:45Z</cp:lastPrinted>
  <dcterms:created xsi:type="dcterms:W3CDTF">2026-08-08T16:51:33Z</dcterms:created>
  <dcterms:modified xsi:type="dcterms:W3CDTF">2026-08-29T14:21:22Z</dcterms:modified>
</cp:coreProperties>
</file>