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92" r:id="rId3"/>
    <p:sldId id="293" r:id="rId4"/>
    <p:sldId id="294" r:id="rId5"/>
    <p:sldId id="300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95" r:id="rId15"/>
    <p:sldId id="266" r:id="rId16"/>
    <p:sldId id="286" r:id="rId17"/>
    <p:sldId id="269" r:id="rId18"/>
    <p:sldId id="299" r:id="rId19"/>
    <p:sldId id="278" r:id="rId20"/>
    <p:sldId id="290" r:id="rId21"/>
    <p:sldId id="301" r:id="rId2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CC30F4-C817-4385-9FD9-D731AF032E2F}" v="59" dt="2026-10-26T09:29:17.3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iane von Mallinckrodt" userId="db381b04749a3e32" providerId="LiveId" clId="{BDF5F77C-F0FB-4500-921A-79CEB8008F61}"/>
    <pc:docChg chg="undo custSel addSld delSld modSld">
      <pc:chgData name="Christiane von Mallinckrodt" userId="db381b04749a3e32" providerId="LiveId" clId="{BDF5F77C-F0FB-4500-921A-79CEB8008F61}" dt="2026-10-26T09:29:35.671" v="3314" actId="1076"/>
      <pc:docMkLst>
        <pc:docMk/>
      </pc:docMkLst>
      <pc:sldChg chg="addSp new del mod">
        <pc:chgData name="Christiane von Mallinckrodt" userId="db381b04749a3e32" providerId="LiveId" clId="{BDF5F77C-F0FB-4500-921A-79CEB8008F61}" dt="2026-10-25T09:22:27.138" v="345" actId="2696"/>
        <pc:sldMkLst>
          <pc:docMk/>
          <pc:sldMk cId="3893216013" sldId="256"/>
        </pc:sldMkLst>
      </pc:sldChg>
      <pc:sldChg chg="addSp modSp new mod setBg">
        <pc:chgData name="Christiane von Mallinckrodt" userId="db381b04749a3e32" providerId="LiveId" clId="{BDF5F77C-F0FB-4500-921A-79CEB8008F61}" dt="2026-10-26T09:21:37.739" v="2955" actId="12"/>
        <pc:sldMkLst>
          <pc:docMk/>
          <pc:sldMk cId="1150919699" sldId="257"/>
        </pc:sldMkLst>
        <pc:spChg chg="add mod ord">
          <ac:chgData name="Christiane von Mallinckrodt" userId="db381b04749a3e32" providerId="LiveId" clId="{BDF5F77C-F0FB-4500-921A-79CEB8008F61}" dt="2026-10-26T09:14:02.844" v="2735" actId="1076"/>
          <ac:spMkLst>
            <pc:docMk/>
            <pc:sldMk cId="1150919699" sldId="257"/>
            <ac:spMk id="3" creationId="{6D891108-A03A-F838-75D5-11DC683A0D11}"/>
          </ac:spMkLst>
        </pc:spChg>
        <pc:spChg chg="add">
          <ac:chgData name="Christiane von Mallinckrodt" userId="db381b04749a3e32" providerId="LiveId" clId="{BDF5F77C-F0FB-4500-921A-79CEB8008F61}" dt="2026-10-23T08:54:14.774" v="241" actId="26606"/>
          <ac:spMkLst>
            <pc:docMk/>
            <pc:sldMk cId="1150919699" sldId="257"/>
            <ac:spMk id="10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3T08:54:14.774" v="241" actId="26606"/>
          <ac:spMkLst>
            <pc:docMk/>
            <pc:sldMk cId="1150919699" sldId="257"/>
            <ac:spMk id="12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21:37.739" v="2955" actId="12"/>
          <ac:graphicFrameMkLst>
            <pc:docMk/>
            <pc:sldMk cId="1150919699" sldId="257"/>
            <ac:graphicFrameMk id="2" creationId="{0260A79B-E9F1-F693-95C2-CFA750728315}"/>
          </ac:graphicFrameMkLst>
        </pc:graphicFrameChg>
        <pc:picChg chg="add mod">
          <ac:chgData name="Christiane von Mallinckrodt" userId="db381b04749a3e32" providerId="LiveId" clId="{BDF5F77C-F0FB-4500-921A-79CEB8008F61}" dt="2026-10-23T08:54:14.774" v="241" actId="26606"/>
          <ac:picMkLst>
            <pc:docMk/>
            <pc:sldMk cId="1150919699" sldId="257"/>
            <ac:picMk id="5" creationId="{8458BB4A-B67E-C680-561F-D9B229D1B74D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6T09:14:21.904" v="2738" actId="1076"/>
        <pc:sldMkLst>
          <pc:docMk/>
          <pc:sldMk cId="3141806726" sldId="258"/>
        </pc:sldMkLst>
        <pc:spChg chg="add mod ord">
          <ac:chgData name="Christiane von Mallinckrodt" userId="db381b04749a3e32" providerId="LiveId" clId="{BDF5F77C-F0FB-4500-921A-79CEB8008F61}" dt="2026-10-26T09:14:21.904" v="2738" actId="1076"/>
          <ac:spMkLst>
            <pc:docMk/>
            <pc:sldMk cId="3141806726" sldId="258"/>
            <ac:spMk id="3" creationId="{76233ACD-7039-F021-ACAD-6B598A594628}"/>
          </ac:spMkLst>
        </pc:spChg>
        <pc:spChg chg="add">
          <ac:chgData name="Christiane von Mallinckrodt" userId="db381b04749a3e32" providerId="LiveId" clId="{BDF5F77C-F0FB-4500-921A-79CEB8008F61}" dt="2026-10-23T08:54:34.534" v="243" actId="26606"/>
          <ac:spMkLst>
            <pc:docMk/>
            <pc:sldMk cId="3141806726" sldId="258"/>
            <ac:spMk id="10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3T08:54:34.534" v="243" actId="26606"/>
          <ac:spMkLst>
            <pc:docMk/>
            <pc:sldMk cId="3141806726" sldId="258"/>
            <ac:spMk id="12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4:12.941" v="2736" actId="1076"/>
          <ac:graphicFrameMkLst>
            <pc:docMk/>
            <pc:sldMk cId="3141806726" sldId="258"/>
            <ac:graphicFrameMk id="4" creationId="{CE10DB85-187E-70E2-B858-9F6CA3B1137E}"/>
          </ac:graphicFrameMkLst>
        </pc:graphicFrameChg>
        <pc:picChg chg="add mod">
          <ac:chgData name="Christiane von Mallinckrodt" userId="db381b04749a3e32" providerId="LiveId" clId="{BDF5F77C-F0FB-4500-921A-79CEB8008F61}" dt="2026-10-23T08:54:34.534" v="243" actId="26606"/>
          <ac:picMkLst>
            <pc:docMk/>
            <pc:sldMk cId="3141806726" sldId="258"/>
            <ac:picMk id="5" creationId="{9BF918C0-FC6B-DDCE-0F37-EBCF9A5831FD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6T09:14:45.457" v="2742" actId="14100"/>
        <pc:sldMkLst>
          <pc:docMk/>
          <pc:sldMk cId="685425379" sldId="259"/>
        </pc:sldMkLst>
        <pc:spChg chg="add mod ord">
          <ac:chgData name="Christiane von Mallinckrodt" userId="db381b04749a3e32" providerId="LiveId" clId="{BDF5F77C-F0FB-4500-921A-79CEB8008F61}" dt="2026-10-26T09:14:45.457" v="2742" actId="14100"/>
          <ac:spMkLst>
            <pc:docMk/>
            <pc:sldMk cId="685425379" sldId="259"/>
            <ac:spMk id="3" creationId="{F6002895-D83D-B7DF-EF22-50A9673715B3}"/>
          </ac:spMkLst>
        </pc:spChg>
        <pc:spChg chg="add">
          <ac:chgData name="Christiane von Mallinckrodt" userId="db381b04749a3e32" providerId="LiveId" clId="{BDF5F77C-F0FB-4500-921A-79CEB8008F61}" dt="2026-10-23T08:54:56.556" v="245" actId="26606"/>
          <ac:spMkLst>
            <pc:docMk/>
            <pc:sldMk cId="685425379" sldId="259"/>
            <ac:spMk id="10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3T08:54:56.556" v="245" actId="26606"/>
          <ac:spMkLst>
            <pc:docMk/>
            <pc:sldMk cId="685425379" sldId="259"/>
            <ac:spMk id="12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4:35.607" v="2740" actId="1076"/>
          <ac:graphicFrameMkLst>
            <pc:docMk/>
            <pc:sldMk cId="685425379" sldId="259"/>
            <ac:graphicFrameMk id="4" creationId="{0E70AA45-AEDF-65BD-6DE2-08224D29403C}"/>
          </ac:graphicFrameMkLst>
        </pc:graphicFrameChg>
        <pc:picChg chg="add mod">
          <ac:chgData name="Christiane von Mallinckrodt" userId="db381b04749a3e32" providerId="LiveId" clId="{BDF5F77C-F0FB-4500-921A-79CEB8008F61}" dt="2026-10-23T08:54:56.556" v="245" actId="26606"/>
          <ac:picMkLst>
            <pc:docMk/>
            <pc:sldMk cId="685425379" sldId="259"/>
            <ac:picMk id="5" creationId="{36B51535-5F17-DCC3-AD34-0DBF9BD20313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6T09:14:55.369" v="2744" actId="14100"/>
        <pc:sldMkLst>
          <pc:docMk/>
          <pc:sldMk cId="1177519446" sldId="260"/>
        </pc:sldMkLst>
        <pc:spChg chg="add mod ord">
          <ac:chgData name="Christiane von Mallinckrodt" userId="db381b04749a3e32" providerId="LiveId" clId="{BDF5F77C-F0FB-4500-921A-79CEB8008F61}" dt="2026-10-26T09:14:55.369" v="2744" actId="14100"/>
          <ac:spMkLst>
            <pc:docMk/>
            <pc:sldMk cId="1177519446" sldId="260"/>
            <ac:spMk id="3" creationId="{2BB9ABAB-217C-3EC3-E16D-7B110EFB73EF}"/>
          </ac:spMkLst>
        </pc:spChg>
        <pc:spChg chg="add">
          <ac:chgData name="Christiane von Mallinckrodt" userId="db381b04749a3e32" providerId="LiveId" clId="{BDF5F77C-F0FB-4500-921A-79CEB8008F61}" dt="2026-10-23T08:55:21.994" v="247" actId="26606"/>
          <ac:spMkLst>
            <pc:docMk/>
            <pc:sldMk cId="1177519446" sldId="260"/>
            <ac:spMk id="10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3T08:55:21.994" v="247" actId="26606"/>
          <ac:spMkLst>
            <pc:docMk/>
            <pc:sldMk cId="1177519446" sldId="260"/>
            <ac:spMk id="12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4:51.181" v="2743" actId="1076"/>
          <ac:graphicFrameMkLst>
            <pc:docMk/>
            <pc:sldMk cId="1177519446" sldId="260"/>
            <ac:graphicFrameMk id="4" creationId="{8CEDCB42-6826-324A-D68B-1A44A29963F2}"/>
          </ac:graphicFrameMkLst>
        </pc:graphicFrameChg>
        <pc:picChg chg="add mod">
          <ac:chgData name="Christiane von Mallinckrodt" userId="db381b04749a3e32" providerId="LiveId" clId="{BDF5F77C-F0FB-4500-921A-79CEB8008F61}" dt="2026-10-23T08:55:21.994" v="247" actId="26606"/>
          <ac:picMkLst>
            <pc:docMk/>
            <pc:sldMk cId="1177519446" sldId="260"/>
            <ac:picMk id="5" creationId="{898766EB-69BD-1C09-C07A-E34C750BE24A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6T09:15:11.726" v="2747" actId="14100"/>
        <pc:sldMkLst>
          <pc:docMk/>
          <pc:sldMk cId="3062749558" sldId="261"/>
        </pc:sldMkLst>
        <pc:spChg chg="add mod ord">
          <ac:chgData name="Christiane von Mallinckrodt" userId="db381b04749a3e32" providerId="LiveId" clId="{BDF5F77C-F0FB-4500-921A-79CEB8008F61}" dt="2026-10-26T09:15:11.726" v="2747" actId="14100"/>
          <ac:spMkLst>
            <pc:docMk/>
            <pc:sldMk cId="3062749558" sldId="261"/>
            <ac:spMk id="3" creationId="{56F370A3-82E4-D737-C991-A3AF99D1C596}"/>
          </ac:spMkLst>
        </pc:spChg>
        <pc:spChg chg="add">
          <ac:chgData name="Christiane von Mallinckrodt" userId="db381b04749a3e32" providerId="LiveId" clId="{BDF5F77C-F0FB-4500-921A-79CEB8008F61}" dt="2026-10-23T08:56:24.194" v="249" actId="26606"/>
          <ac:spMkLst>
            <pc:docMk/>
            <pc:sldMk cId="3062749558" sldId="261"/>
            <ac:spMk id="10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3T08:56:24.194" v="249" actId="26606"/>
          <ac:spMkLst>
            <pc:docMk/>
            <pc:sldMk cId="3062749558" sldId="261"/>
            <ac:spMk id="12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5:02.526" v="2745" actId="1076"/>
          <ac:graphicFrameMkLst>
            <pc:docMk/>
            <pc:sldMk cId="3062749558" sldId="261"/>
            <ac:graphicFrameMk id="4" creationId="{85DDB8F3-BBFB-9E86-15FE-BD8304A5A456}"/>
          </ac:graphicFrameMkLst>
        </pc:graphicFrameChg>
        <pc:picChg chg="add mod">
          <ac:chgData name="Christiane von Mallinckrodt" userId="db381b04749a3e32" providerId="LiveId" clId="{BDF5F77C-F0FB-4500-921A-79CEB8008F61}" dt="2026-10-25T10:52:05.914" v="851" actId="1076"/>
          <ac:picMkLst>
            <pc:docMk/>
            <pc:sldMk cId="3062749558" sldId="261"/>
            <ac:picMk id="5" creationId="{4407AE92-E3E5-D0D7-0C5A-14968186E19D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6T09:15:50.672" v="2750" actId="14100"/>
        <pc:sldMkLst>
          <pc:docMk/>
          <pc:sldMk cId="3552570563" sldId="262"/>
        </pc:sldMkLst>
        <pc:spChg chg="add mod ord">
          <ac:chgData name="Christiane von Mallinckrodt" userId="db381b04749a3e32" providerId="LiveId" clId="{BDF5F77C-F0FB-4500-921A-79CEB8008F61}" dt="2026-10-26T09:15:50.672" v="2750" actId="14100"/>
          <ac:spMkLst>
            <pc:docMk/>
            <pc:sldMk cId="3552570563" sldId="262"/>
            <ac:spMk id="3" creationId="{F3E1BCE1-97E7-FB08-5744-C565466FA439}"/>
          </ac:spMkLst>
        </pc:spChg>
        <pc:spChg chg="add">
          <ac:chgData name="Christiane von Mallinckrodt" userId="db381b04749a3e32" providerId="LiveId" clId="{BDF5F77C-F0FB-4500-921A-79CEB8008F61}" dt="2026-10-23T08:57:01.785" v="251" actId="26606"/>
          <ac:spMkLst>
            <pc:docMk/>
            <pc:sldMk cId="3552570563" sldId="262"/>
            <ac:spMk id="10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3T08:57:01.785" v="251" actId="26606"/>
          <ac:spMkLst>
            <pc:docMk/>
            <pc:sldMk cId="3552570563" sldId="262"/>
            <ac:spMk id="12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5:36.504" v="2748" actId="1076"/>
          <ac:graphicFrameMkLst>
            <pc:docMk/>
            <pc:sldMk cId="3552570563" sldId="262"/>
            <ac:graphicFrameMk id="4" creationId="{83ADAD20-689A-384C-63F9-EFFB7E59FDC5}"/>
          </ac:graphicFrameMkLst>
        </pc:graphicFrameChg>
        <pc:picChg chg="add mod">
          <ac:chgData name="Christiane von Mallinckrodt" userId="db381b04749a3e32" providerId="LiveId" clId="{BDF5F77C-F0FB-4500-921A-79CEB8008F61}" dt="2026-10-23T08:57:01.785" v="251" actId="26606"/>
          <ac:picMkLst>
            <pc:docMk/>
            <pc:sldMk cId="3552570563" sldId="262"/>
            <ac:picMk id="5" creationId="{574AC708-F805-3BE8-E7B9-E8A67A6F12D4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6T09:16:22.944" v="2755" actId="1076"/>
        <pc:sldMkLst>
          <pc:docMk/>
          <pc:sldMk cId="3050986926" sldId="263"/>
        </pc:sldMkLst>
        <pc:spChg chg="add mod ord">
          <ac:chgData name="Christiane von Mallinckrodt" userId="db381b04749a3e32" providerId="LiveId" clId="{BDF5F77C-F0FB-4500-921A-79CEB8008F61}" dt="2026-10-26T09:16:22.944" v="2755" actId="1076"/>
          <ac:spMkLst>
            <pc:docMk/>
            <pc:sldMk cId="3050986926" sldId="263"/>
            <ac:spMk id="3" creationId="{CE4BF3D1-18AF-C43B-F92D-DF84BDBA65FE}"/>
          </ac:spMkLst>
        </pc:spChg>
        <pc:spChg chg="add">
          <ac:chgData name="Christiane von Mallinckrodt" userId="db381b04749a3e32" providerId="LiveId" clId="{BDF5F77C-F0FB-4500-921A-79CEB8008F61}" dt="2026-10-23T08:57:43.093" v="253" actId="26606"/>
          <ac:spMkLst>
            <pc:docMk/>
            <pc:sldMk cId="3050986926" sldId="263"/>
            <ac:spMk id="10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3T08:57:43.093" v="253" actId="26606"/>
          <ac:spMkLst>
            <pc:docMk/>
            <pc:sldMk cId="3050986926" sldId="263"/>
            <ac:spMk id="12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6:05.256" v="2752" actId="1076"/>
          <ac:graphicFrameMkLst>
            <pc:docMk/>
            <pc:sldMk cId="3050986926" sldId="263"/>
            <ac:graphicFrameMk id="4" creationId="{0C58D4E3-5728-8058-6BBC-467D123B35FE}"/>
          </ac:graphicFrameMkLst>
        </pc:graphicFrameChg>
        <pc:picChg chg="add mod">
          <ac:chgData name="Christiane von Mallinckrodt" userId="db381b04749a3e32" providerId="LiveId" clId="{BDF5F77C-F0FB-4500-921A-79CEB8008F61}" dt="2026-10-26T09:16:18.649" v="2754" actId="1076"/>
          <ac:picMkLst>
            <pc:docMk/>
            <pc:sldMk cId="3050986926" sldId="263"/>
            <ac:picMk id="5" creationId="{E86A4FE4-FA8C-CAC7-3335-3D0A13ED913A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6T09:05:51.100" v="2093" actId="113"/>
        <pc:sldMkLst>
          <pc:docMk/>
          <pc:sldMk cId="4041448709" sldId="264"/>
        </pc:sldMkLst>
        <pc:spChg chg="add mod ord">
          <ac:chgData name="Christiane von Mallinckrodt" userId="db381b04749a3e32" providerId="LiveId" clId="{BDF5F77C-F0FB-4500-921A-79CEB8008F61}" dt="2026-10-26T09:05:51.100" v="2093" actId="113"/>
          <ac:spMkLst>
            <pc:docMk/>
            <pc:sldMk cId="4041448709" sldId="264"/>
            <ac:spMk id="3" creationId="{11B48CB2-CFE0-0AA6-9326-0D864017E20E}"/>
          </ac:spMkLst>
        </pc:spChg>
        <pc:spChg chg="add">
          <ac:chgData name="Christiane von Mallinckrodt" userId="db381b04749a3e32" providerId="LiveId" clId="{BDF5F77C-F0FB-4500-921A-79CEB8008F61}" dt="2026-10-23T08:58:05.044" v="255" actId="26606"/>
          <ac:spMkLst>
            <pc:docMk/>
            <pc:sldMk cId="4041448709" sldId="264"/>
            <ac:spMk id="10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3T08:58:05.044" v="255" actId="26606"/>
          <ac:spMkLst>
            <pc:docMk/>
            <pc:sldMk cId="4041448709" sldId="264"/>
            <ac:spMk id="12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05:28.194" v="2091" actId="1076"/>
          <ac:graphicFrameMkLst>
            <pc:docMk/>
            <pc:sldMk cId="4041448709" sldId="264"/>
            <ac:graphicFrameMk id="4" creationId="{FCC0581E-2DFF-E745-4A77-891BDAEA5570}"/>
          </ac:graphicFrameMkLst>
        </pc:graphicFrameChg>
        <pc:picChg chg="add mod">
          <ac:chgData name="Christiane von Mallinckrodt" userId="db381b04749a3e32" providerId="LiveId" clId="{BDF5F77C-F0FB-4500-921A-79CEB8008F61}" dt="2026-10-23T08:58:05.044" v="255" actId="26606"/>
          <ac:picMkLst>
            <pc:docMk/>
            <pc:sldMk cId="4041448709" sldId="264"/>
            <ac:picMk id="5" creationId="{0D6BE56E-CC8C-1B5B-23EB-34E6B09E0E14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6T09:16:42.836" v="2758" actId="1076"/>
        <pc:sldMkLst>
          <pc:docMk/>
          <pc:sldMk cId="2813544590" sldId="266"/>
        </pc:sldMkLst>
        <pc:spChg chg="add mod ord">
          <ac:chgData name="Christiane von Mallinckrodt" userId="db381b04749a3e32" providerId="LiveId" clId="{BDF5F77C-F0FB-4500-921A-79CEB8008F61}" dt="2026-10-26T09:16:42.836" v="2758" actId="1076"/>
          <ac:spMkLst>
            <pc:docMk/>
            <pc:sldMk cId="2813544590" sldId="266"/>
            <ac:spMk id="3" creationId="{B738E502-B8B2-F596-3FC0-59868639F508}"/>
          </ac:spMkLst>
        </pc:spChg>
        <pc:spChg chg="add">
          <ac:chgData name="Christiane von Mallinckrodt" userId="db381b04749a3e32" providerId="LiveId" clId="{BDF5F77C-F0FB-4500-921A-79CEB8008F61}" dt="2026-10-25T10:24:15.119" v="496" actId="26606"/>
          <ac:spMkLst>
            <pc:docMk/>
            <pc:sldMk cId="2813544590" sldId="266"/>
            <ac:spMk id="9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5T10:24:15.119" v="496" actId="26606"/>
          <ac:spMkLst>
            <pc:docMk/>
            <pc:sldMk cId="2813544590" sldId="266"/>
            <ac:spMk id="11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6:36.297" v="2756" actId="1076"/>
          <ac:graphicFrameMkLst>
            <pc:docMk/>
            <pc:sldMk cId="2813544590" sldId="266"/>
            <ac:graphicFrameMk id="5" creationId="{01DFA834-9866-0F90-513A-5B61E1EA4EB2}"/>
          </ac:graphicFrameMkLst>
        </pc:graphicFrameChg>
        <pc:picChg chg="add mod">
          <ac:chgData name="Christiane von Mallinckrodt" userId="db381b04749a3e32" providerId="LiveId" clId="{BDF5F77C-F0FB-4500-921A-79CEB8008F61}" dt="2026-10-25T10:56:20.900" v="900" actId="1076"/>
          <ac:picMkLst>
            <pc:docMk/>
            <pc:sldMk cId="2813544590" sldId="266"/>
            <ac:picMk id="4" creationId="{D1B8344A-2B6E-FA13-4E2F-F086C6847252}"/>
          </ac:picMkLst>
        </pc:picChg>
      </pc:sldChg>
      <pc:sldChg chg="addSp new del mod">
        <pc:chgData name="Christiane von Mallinckrodt" userId="db381b04749a3e32" providerId="LiveId" clId="{BDF5F77C-F0FB-4500-921A-79CEB8008F61}" dt="2026-10-25T10:24:48.381" v="499" actId="2696"/>
        <pc:sldMkLst>
          <pc:docMk/>
          <pc:sldMk cId="1721473972" sldId="267"/>
        </pc:sldMkLst>
      </pc:sldChg>
      <pc:sldChg chg="addSp new del mod">
        <pc:chgData name="Christiane von Mallinckrodt" userId="db381b04749a3e32" providerId="LiveId" clId="{BDF5F77C-F0FB-4500-921A-79CEB8008F61}" dt="2026-10-25T10:24:52.054" v="500" actId="2696"/>
        <pc:sldMkLst>
          <pc:docMk/>
          <pc:sldMk cId="2488038096" sldId="268"/>
        </pc:sldMkLst>
      </pc:sldChg>
      <pc:sldChg chg="addSp delSp modSp new mod setBg">
        <pc:chgData name="Christiane von Mallinckrodt" userId="db381b04749a3e32" providerId="LiveId" clId="{BDF5F77C-F0FB-4500-921A-79CEB8008F61}" dt="2026-10-26T09:17:08.154" v="2763" actId="14100"/>
        <pc:sldMkLst>
          <pc:docMk/>
          <pc:sldMk cId="2806639400" sldId="269"/>
        </pc:sldMkLst>
        <pc:spChg chg="add mod ord">
          <ac:chgData name="Christiane von Mallinckrodt" userId="db381b04749a3e32" providerId="LiveId" clId="{BDF5F77C-F0FB-4500-921A-79CEB8008F61}" dt="2026-10-26T09:17:08.154" v="2763" actId="14100"/>
          <ac:spMkLst>
            <pc:docMk/>
            <pc:sldMk cId="2806639400" sldId="269"/>
            <ac:spMk id="3" creationId="{A275D611-1AFF-A4BB-62BA-A8A5A9041E8D}"/>
          </ac:spMkLst>
        </pc:spChg>
        <pc:spChg chg="add del">
          <ac:chgData name="Christiane von Mallinckrodt" userId="db381b04749a3e32" providerId="LiveId" clId="{BDF5F77C-F0FB-4500-921A-79CEB8008F61}" dt="2026-10-25T12:50:43.445" v="1024" actId="26606"/>
          <ac:spMkLst>
            <pc:docMk/>
            <pc:sldMk cId="2806639400" sldId="269"/>
            <ac:spMk id="9" creationId="{04812C46-200A-4DEB-A05E-3ED6C68C2387}"/>
          </ac:spMkLst>
        </pc:spChg>
        <pc:spChg chg="add del">
          <ac:chgData name="Christiane von Mallinckrodt" userId="db381b04749a3e32" providerId="LiveId" clId="{BDF5F77C-F0FB-4500-921A-79CEB8008F61}" dt="2026-10-25T12:50:43.445" v="1024" actId="26606"/>
          <ac:spMkLst>
            <pc:docMk/>
            <pc:sldMk cId="2806639400" sldId="269"/>
            <ac:spMk id="11" creationId="{D1EA859B-E555-4109-94F3-6700E046E008}"/>
          </ac:spMkLst>
        </pc:spChg>
        <pc:spChg chg="add">
          <ac:chgData name="Christiane von Mallinckrodt" userId="db381b04749a3e32" providerId="LiveId" clId="{BDF5F77C-F0FB-4500-921A-79CEB8008F61}" dt="2026-10-25T12:50:43.445" v="1024" actId="26606"/>
          <ac:spMkLst>
            <pc:docMk/>
            <pc:sldMk cId="2806639400" sldId="269"/>
            <ac:spMk id="16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5T12:50:43.445" v="1024" actId="26606"/>
          <ac:spMkLst>
            <pc:docMk/>
            <pc:sldMk cId="2806639400" sldId="269"/>
            <ac:spMk id="18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7:03.145" v="2762" actId="1076"/>
          <ac:graphicFrameMkLst>
            <pc:docMk/>
            <pc:sldMk cId="2806639400" sldId="269"/>
            <ac:graphicFrameMk id="4" creationId="{9031E865-4408-3B0E-AA4D-4E251F668122}"/>
          </ac:graphicFrameMkLst>
        </pc:graphicFrameChg>
        <pc:picChg chg="add del mod">
          <ac:chgData name="Christiane von Mallinckrodt" userId="db381b04749a3e32" providerId="LiveId" clId="{BDF5F77C-F0FB-4500-921A-79CEB8008F61}" dt="2026-10-25T12:50:23.698" v="1021" actId="21"/>
          <ac:picMkLst>
            <pc:docMk/>
            <pc:sldMk cId="2806639400" sldId="269"/>
            <ac:picMk id="4" creationId="{A93DE8F6-3DC3-345D-9BF3-C47B25A65B8A}"/>
          </ac:picMkLst>
        </pc:picChg>
        <pc:picChg chg="add mod">
          <ac:chgData name="Christiane von Mallinckrodt" userId="db381b04749a3e32" providerId="LiveId" clId="{BDF5F77C-F0FB-4500-921A-79CEB8008F61}" dt="2026-10-25T12:50:43.445" v="1024" actId="26606"/>
          <ac:picMkLst>
            <pc:docMk/>
            <pc:sldMk cId="2806639400" sldId="269"/>
            <ac:picMk id="6" creationId="{F236FB51-5F13-C4D3-2978-4B65D75BC766}"/>
          </ac:picMkLst>
        </pc:picChg>
      </pc:sldChg>
      <pc:sldChg chg="addSp new del mod">
        <pc:chgData name="Christiane von Mallinckrodt" userId="db381b04749a3e32" providerId="LiveId" clId="{BDF5F77C-F0FB-4500-921A-79CEB8008F61}" dt="2026-10-25T10:25:46.661" v="519" actId="2696"/>
        <pc:sldMkLst>
          <pc:docMk/>
          <pc:sldMk cId="3370174748" sldId="270"/>
        </pc:sldMkLst>
      </pc:sldChg>
      <pc:sldChg chg="addSp new del mod">
        <pc:chgData name="Christiane von Mallinckrodt" userId="db381b04749a3e32" providerId="LiveId" clId="{BDF5F77C-F0FB-4500-921A-79CEB8008F61}" dt="2026-10-25T10:25:50.044" v="520" actId="2696"/>
        <pc:sldMkLst>
          <pc:docMk/>
          <pc:sldMk cId="2906381043" sldId="271"/>
        </pc:sldMkLst>
      </pc:sldChg>
      <pc:sldChg chg="addSp modSp new mod setBg">
        <pc:chgData name="Christiane von Mallinckrodt" userId="db381b04749a3e32" providerId="LiveId" clId="{BDF5F77C-F0FB-4500-921A-79CEB8008F61}" dt="2026-10-26T09:17:19.699" v="2765" actId="14100"/>
        <pc:sldMkLst>
          <pc:docMk/>
          <pc:sldMk cId="764465764" sldId="272"/>
        </pc:sldMkLst>
        <pc:spChg chg="add mod ord">
          <ac:chgData name="Christiane von Mallinckrodt" userId="db381b04749a3e32" providerId="LiveId" clId="{BDF5F77C-F0FB-4500-921A-79CEB8008F61}" dt="2026-10-26T09:17:19.699" v="2765" actId="14100"/>
          <ac:spMkLst>
            <pc:docMk/>
            <pc:sldMk cId="764465764" sldId="272"/>
            <ac:spMk id="3" creationId="{82942DDE-05C1-2A66-0814-491A743E3681}"/>
          </ac:spMkLst>
        </pc:spChg>
        <pc:spChg chg="add">
          <ac:chgData name="Christiane von Mallinckrodt" userId="db381b04749a3e32" providerId="LiveId" clId="{BDF5F77C-F0FB-4500-921A-79CEB8008F61}" dt="2026-10-25T10:26:50.462" v="538" actId="26606"/>
          <ac:spMkLst>
            <pc:docMk/>
            <pc:sldMk cId="764465764" sldId="272"/>
            <ac:spMk id="9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5T10:26:50.462" v="538" actId="26606"/>
          <ac:spMkLst>
            <pc:docMk/>
            <pc:sldMk cId="764465764" sldId="272"/>
            <ac:spMk id="11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7:16.014" v="2764" actId="1076"/>
          <ac:graphicFrameMkLst>
            <pc:docMk/>
            <pc:sldMk cId="764465764" sldId="272"/>
            <ac:graphicFrameMk id="5" creationId="{5B029DCF-A09D-F5E9-2021-6B318F6760C4}"/>
          </ac:graphicFrameMkLst>
        </pc:graphicFrameChg>
        <pc:picChg chg="add mod">
          <ac:chgData name="Christiane von Mallinckrodt" userId="db381b04749a3e32" providerId="LiveId" clId="{BDF5F77C-F0FB-4500-921A-79CEB8008F61}" dt="2026-10-25T10:26:50.462" v="538" actId="26606"/>
          <ac:picMkLst>
            <pc:docMk/>
            <pc:sldMk cId="764465764" sldId="272"/>
            <ac:picMk id="4" creationId="{12C6CD0F-A517-FE44-87C9-D14F495083F2}"/>
          </ac:picMkLst>
        </pc:picChg>
      </pc:sldChg>
      <pc:sldChg chg="addSp new del mod">
        <pc:chgData name="Christiane von Mallinckrodt" userId="db381b04749a3e32" providerId="LiveId" clId="{BDF5F77C-F0FB-4500-921A-79CEB8008F61}" dt="2026-10-25T10:26:53.969" v="539" actId="2696"/>
        <pc:sldMkLst>
          <pc:docMk/>
          <pc:sldMk cId="3637826794" sldId="273"/>
        </pc:sldMkLst>
      </pc:sldChg>
      <pc:sldChg chg="addSp new del mod">
        <pc:chgData name="Christiane von Mallinckrodt" userId="db381b04749a3e32" providerId="LiveId" clId="{BDF5F77C-F0FB-4500-921A-79CEB8008F61}" dt="2026-10-25T10:26:57.523" v="540" actId="2696"/>
        <pc:sldMkLst>
          <pc:docMk/>
          <pc:sldMk cId="194337357" sldId="274"/>
        </pc:sldMkLst>
      </pc:sldChg>
      <pc:sldChg chg="addSp new del mod">
        <pc:chgData name="Christiane von Mallinckrodt" userId="db381b04749a3e32" providerId="LiveId" clId="{BDF5F77C-F0FB-4500-921A-79CEB8008F61}" dt="2026-10-25T10:08:32.656" v="469" actId="2696"/>
        <pc:sldMkLst>
          <pc:docMk/>
          <pc:sldMk cId="2529684590" sldId="275"/>
        </pc:sldMkLst>
      </pc:sldChg>
      <pc:sldChg chg="addSp new del mod">
        <pc:chgData name="Christiane von Mallinckrodt" userId="db381b04749a3e32" providerId="LiveId" clId="{BDF5F77C-F0FB-4500-921A-79CEB8008F61}" dt="2026-10-25T10:08:45.601" v="471" actId="2696"/>
        <pc:sldMkLst>
          <pc:docMk/>
          <pc:sldMk cId="3982770662" sldId="276"/>
        </pc:sldMkLst>
      </pc:sldChg>
      <pc:sldChg chg="addSp new del mod">
        <pc:chgData name="Christiane von Mallinckrodt" userId="db381b04749a3e32" providerId="LiveId" clId="{BDF5F77C-F0FB-4500-921A-79CEB8008F61}" dt="2026-10-25T10:09:01.679" v="472" actId="2696"/>
        <pc:sldMkLst>
          <pc:docMk/>
          <pc:sldMk cId="125559060" sldId="277"/>
        </pc:sldMkLst>
      </pc:sldChg>
      <pc:sldChg chg="addSp modSp new mod setBg">
        <pc:chgData name="Christiane von Mallinckrodt" userId="db381b04749a3e32" providerId="LiveId" clId="{BDF5F77C-F0FB-4500-921A-79CEB8008F61}" dt="2026-10-26T09:17:47.244" v="2772" actId="27636"/>
        <pc:sldMkLst>
          <pc:docMk/>
          <pc:sldMk cId="2809199435" sldId="278"/>
        </pc:sldMkLst>
        <pc:spChg chg="add mod ord">
          <ac:chgData name="Christiane von Mallinckrodt" userId="db381b04749a3e32" providerId="LiveId" clId="{BDF5F77C-F0FB-4500-921A-79CEB8008F61}" dt="2026-10-26T09:17:47.244" v="2772" actId="27636"/>
          <ac:spMkLst>
            <pc:docMk/>
            <pc:sldMk cId="2809199435" sldId="278"/>
            <ac:spMk id="3" creationId="{49D306FC-F58C-316F-ACE9-EDFC72C9D183}"/>
          </ac:spMkLst>
        </pc:spChg>
        <pc:spChg chg="add">
          <ac:chgData name="Christiane von Mallinckrodt" userId="db381b04749a3e32" providerId="LiveId" clId="{BDF5F77C-F0FB-4500-921A-79CEB8008F61}" dt="2026-10-25T10:34:58.394" v="694" actId="26606"/>
          <ac:spMkLst>
            <pc:docMk/>
            <pc:sldMk cId="2809199435" sldId="278"/>
            <ac:spMk id="9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5T10:34:58.394" v="694" actId="26606"/>
          <ac:spMkLst>
            <pc:docMk/>
            <pc:sldMk cId="2809199435" sldId="278"/>
            <ac:spMk id="11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7:43.113" v="2770" actId="313"/>
          <ac:graphicFrameMkLst>
            <pc:docMk/>
            <pc:sldMk cId="2809199435" sldId="278"/>
            <ac:graphicFrameMk id="5" creationId="{67939097-7D62-DA99-C7E9-A14EA192DAC3}"/>
          </ac:graphicFrameMkLst>
        </pc:graphicFrameChg>
        <pc:picChg chg="add mod">
          <ac:chgData name="Christiane von Mallinckrodt" userId="db381b04749a3e32" providerId="LiveId" clId="{BDF5F77C-F0FB-4500-921A-79CEB8008F61}" dt="2026-10-25T10:34:58.394" v="694" actId="26606"/>
          <ac:picMkLst>
            <pc:docMk/>
            <pc:sldMk cId="2809199435" sldId="278"/>
            <ac:picMk id="4" creationId="{957AAA77-1A9D-D5C9-3A22-C93330A7B955}"/>
          </ac:picMkLst>
        </pc:picChg>
      </pc:sldChg>
      <pc:sldChg chg="addSp new del mod">
        <pc:chgData name="Christiane von Mallinckrodt" userId="db381b04749a3e32" providerId="LiveId" clId="{BDF5F77C-F0FB-4500-921A-79CEB8008F61}" dt="2026-10-25T10:27:38.961" v="541" actId="2696"/>
        <pc:sldMkLst>
          <pc:docMk/>
          <pc:sldMk cId="2308468108" sldId="279"/>
        </pc:sldMkLst>
      </pc:sldChg>
      <pc:sldChg chg="addSp new del mod">
        <pc:chgData name="Christiane von Mallinckrodt" userId="db381b04749a3e32" providerId="LiveId" clId="{BDF5F77C-F0FB-4500-921A-79CEB8008F61}" dt="2026-10-25T10:27:42.191" v="542" actId="2696"/>
        <pc:sldMkLst>
          <pc:docMk/>
          <pc:sldMk cId="365821524" sldId="280"/>
        </pc:sldMkLst>
      </pc:sldChg>
      <pc:sldChg chg="addSp new del mod">
        <pc:chgData name="Christiane von Mallinckrodt" userId="db381b04749a3e32" providerId="LiveId" clId="{BDF5F77C-F0FB-4500-921A-79CEB8008F61}" dt="2026-10-25T10:09:43.423" v="473" actId="2696"/>
        <pc:sldMkLst>
          <pc:docMk/>
          <pc:sldMk cId="1909151216" sldId="281"/>
        </pc:sldMkLst>
      </pc:sldChg>
      <pc:sldChg chg="addSp new del mod">
        <pc:chgData name="Christiane von Mallinckrodt" userId="db381b04749a3e32" providerId="LiveId" clId="{BDF5F77C-F0FB-4500-921A-79CEB8008F61}" dt="2026-10-25T10:10:02.239" v="475" actId="2696"/>
        <pc:sldMkLst>
          <pc:docMk/>
          <pc:sldMk cId="2859890386" sldId="282"/>
        </pc:sldMkLst>
      </pc:sldChg>
      <pc:sldChg chg="addSp new del mod">
        <pc:chgData name="Christiane von Mallinckrodt" userId="db381b04749a3e32" providerId="LiveId" clId="{BDF5F77C-F0FB-4500-921A-79CEB8008F61}" dt="2026-10-25T10:10:06.398" v="476" actId="2696"/>
        <pc:sldMkLst>
          <pc:docMk/>
          <pc:sldMk cId="2497245327" sldId="283"/>
        </pc:sldMkLst>
      </pc:sldChg>
      <pc:sldChg chg="addSp modSp new mod setBg">
        <pc:chgData name="Christiane von Mallinckrodt" userId="db381b04749a3e32" providerId="LiveId" clId="{BDF5F77C-F0FB-4500-921A-79CEB8008F61}" dt="2026-10-26T09:19:11.164" v="2807" actId="1076"/>
        <pc:sldMkLst>
          <pc:docMk/>
          <pc:sldMk cId="2250778395" sldId="284"/>
        </pc:sldMkLst>
        <pc:spChg chg="add mod ord">
          <ac:chgData name="Christiane von Mallinckrodt" userId="db381b04749a3e32" providerId="LiveId" clId="{BDF5F77C-F0FB-4500-921A-79CEB8008F61}" dt="2026-10-26T09:18:58.104" v="2804" actId="1076"/>
          <ac:spMkLst>
            <pc:docMk/>
            <pc:sldMk cId="2250778395" sldId="284"/>
            <ac:spMk id="3" creationId="{83859618-C17B-B201-18B2-F1A2B549C30A}"/>
          </ac:spMkLst>
        </pc:spChg>
        <pc:spChg chg="add">
          <ac:chgData name="Christiane von Mallinckrodt" userId="db381b04749a3e32" providerId="LiveId" clId="{BDF5F77C-F0FB-4500-921A-79CEB8008F61}" dt="2026-10-25T10:35:15.554" v="696" actId="26606"/>
          <ac:spMkLst>
            <pc:docMk/>
            <pc:sldMk cId="2250778395" sldId="284"/>
            <ac:spMk id="9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5T10:35:15.554" v="696" actId="26606"/>
          <ac:spMkLst>
            <pc:docMk/>
            <pc:sldMk cId="2250778395" sldId="284"/>
            <ac:spMk id="11" creationId="{D1EA859B-E555-4109-94F3-6700E046E008}"/>
          </ac:spMkLst>
        </pc:spChg>
        <pc:graphicFrameChg chg="add mod modGraphic">
          <ac:chgData name="Christiane von Mallinckrodt" userId="db381b04749a3e32" providerId="LiveId" clId="{BDF5F77C-F0FB-4500-921A-79CEB8008F61}" dt="2026-10-26T09:19:11.164" v="2807" actId="1076"/>
          <ac:graphicFrameMkLst>
            <pc:docMk/>
            <pc:sldMk cId="2250778395" sldId="284"/>
            <ac:graphicFrameMk id="5" creationId="{E23F151C-0B40-4198-2AB9-31364454373F}"/>
          </ac:graphicFrameMkLst>
        </pc:graphicFrameChg>
        <pc:picChg chg="add mod">
          <ac:chgData name="Christiane von Mallinckrodt" userId="db381b04749a3e32" providerId="LiveId" clId="{BDF5F77C-F0FB-4500-921A-79CEB8008F61}" dt="2026-10-25T10:35:15.554" v="696" actId="26606"/>
          <ac:picMkLst>
            <pc:docMk/>
            <pc:sldMk cId="2250778395" sldId="284"/>
            <ac:picMk id="4" creationId="{6A849033-359F-5D92-238C-57B6505001C4}"/>
          </ac:picMkLst>
        </pc:picChg>
      </pc:sldChg>
      <pc:sldChg chg="addSp modSp new mod">
        <pc:chgData name="Christiane von Mallinckrodt" userId="db381b04749a3e32" providerId="LiveId" clId="{BDF5F77C-F0FB-4500-921A-79CEB8008F61}" dt="2026-10-23T08:53:49.007" v="239" actId="931"/>
        <pc:sldMkLst>
          <pc:docMk/>
          <pc:sldMk cId="3813295933" sldId="285"/>
        </pc:sldMkLst>
        <pc:picChg chg="add mod">
          <ac:chgData name="Christiane von Mallinckrodt" userId="db381b04749a3e32" providerId="LiveId" clId="{BDF5F77C-F0FB-4500-921A-79CEB8008F61}" dt="2026-10-23T08:53:49.007" v="239" actId="931"/>
          <ac:picMkLst>
            <pc:docMk/>
            <pc:sldMk cId="3813295933" sldId="285"/>
            <ac:picMk id="3" creationId="{C40F3606-2841-6647-D683-1FABA321E390}"/>
          </ac:picMkLst>
        </pc:picChg>
      </pc:sldChg>
      <pc:sldChg chg="addSp delSp modSp new mod">
        <pc:chgData name="Christiane von Mallinckrodt" userId="db381b04749a3e32" providerId="LiveId" clId="{BDF5F77C-F0FB-4500-921A-79CEB8008F61}" dt="2026-10-25T11:42:44.112" v="917"/>
        <pc:sldMkLst>
          <pc:docMk/>
          <pc:sldMk cId="2000488264" sldId="286"/>
        </pc:sldMkLst>
        <pc:picChg chg="add del mod">
          <ac:chgData name="Christiane von Mallinckrodt" userId="db381b04749a3e32" providerId="LiveId" clId="{BDF5F77C-F0FB-4500-921A-79CEB8008F61}" dt="2026-10-25T10:24:24.977" v="497" actId="21"/>
          <ac:picMkLst>
            <pc:docMk/>
            <pc:sldMk cId="2000488264" sldId="286"/>
            <ac:picMk id="3" creationId="{E7F1FA86-BAB8-4DE7-0B31-10174D4C2FB3}"/>
          </ac:picMkLst>
        </pc:picChg>
        <pc:picChg chg="add del mod">
          <ac:chgData name="Christiane von Mallinckrodt" userId="db381b04749a3e32" providerId="LiveId" clId="{BDF5F77C-F0FB-4500-921A-79CEB8008F61}" dt="2026-10-25T11:01:18.943" v="902" actId="21"/>
          <ac:picMkLst>
            <pc:docMk/>
            <pc:sldMk cId="2000488264" sldId="286"/>
            <ac:picMk id="4" creationId="{C0834944-DAF9-BEA2-B77C-2CEAE9F0850E}"/>
          </ac:picMkLst>
        </pc:picChg>
        <pc:picChg chg="add del mod">
          <ac:chgData name="Christiane von Mallinckrodt" userId="db381b04749a3e32" providerId="LiveId" clId="{BDF5F77C-F0FB-4500-921A-79CEB8008F61}" dt="2026-10-25T11:08:20.055" v="905" actId="21"/>
          <ac:picMkLst>
            <pc:docMk/>
            <pc:sldMk cId="2000488264" sldId="286"/>
            <ac:picMk id="6" creationId="{2211F44B-E231-1C90-D39D-5713E9A64B60}"/>
          </ac:picMkLst>
        </pc:picChg>
        <pc:picChg chg="add del">
          <ac:chgData name="Christiane von Mallinckrodt" userId="db381b04749a3e32" providerId="LiveId" clId="{BDF5F77C-F0FB-4500-921A-79CEB8008F61}" dt="2026-10-25T11:08:27.440" v="907" actId="21"/>
          <ac:picMkLst>
            <pc:docMk/>
            <pc:sldMk cId="2000488264" sldId="286"/>
            <ac:picMk id="8" creationId="{E4560BA3-C185-8E49-0E3F-3806FD5C2C41}"/>
          </ac:picMkLst>
        </pc:picChg>
        <pc:picChg chg="add del mod">
          <ac:chgData name="Christiane von Mallinckrodt" userId="db381b04749a3e32" providerId="LiveId" clId="{BDF5F77C-F0FB-4500-921A-79CEB8008F61}" dt="2026-10-25T11:11:12.429" v="909" actId="21"/>
          <ac:picMkLst>
            <pc:docMk/>
            <pc:sldMk cId="2000488264" sldId="286"/>
            <ac:picMk id="10" creationId="{A0E9E492-C83B-53F0-EA90-7A8914D4BF97}"/>
          </ac:picMkLst>
        </pc:picChg>
        <pc:picChg chg="add del mod">
          <ac:chgData name="Christiane von Mallinckrodt" userId="db381b04749a3e32" providerId="LiveId" clId="{BDF5F77C-F0FB-4500-921A-79CEB8008F61}" dt="2026-10-25T11:14:27.370" v="912" actId="21"/>
          <ac:picMkLst>
            <pc:docMk/>
            <pc:sldMk cId="2000488264" sldId="286"/>
            <ac:picMk id="12" creationId="{52AC9887-D585-93DB-3660-30BFF22CCBED}"/>
          </ac:picMkLst>
        </pc:picChg>
        <pc:picChg chg="add del mod">
          <ac:chgData name="Christiane von Mallinckrodt" userId="db381b04749a3e32" providerId="LiveId" clId="{BDF5F77C-F0FB-4500-921A-79CEB8008F61}" dt="2026-10-25T11:42:25.648" v="915" actId="21"/>
          <ac:picMkLst>
            <pc:docMk/>
            <pc:sldMk cId="2000488264" sldId="286"/>
            <ac:picMk id="14" creationId="{3633FEA6-9960-EFC4-5E2B-89E6F01865C1}"/>
          </ac:picMkLst>
        </pc:picChg>
        <pc:picChg chg="add mod">
          <ac:chgData name="Christiane von Mallinckrodt" userId="db381b04749a3e32" providerId="LiveId" clId="{BDF5F77C-F0FB-4500-921A-79CEB8008F61}" dt="2026-10-25T11:42:44.112" v="917"/>
          <ac:picMkLst>
            <pc:docMk/>
            <pc:sldMk cId="2000488264" sldId="286"/>
            <ac:picMk id="16" creationId="{FC82AF4B-1B5F-9BD9-A367-09F7E5DEC795}"/>
          </ac:picMkLst>
        </pc:picChg>
      </pc:sldChg>
      <pc:sldChg chg="addSp delSp modSp new del mod">
        <pc:chgData name="Christiane von Mallinckrodt" userId="db381b04749a3e32" providerId="LiveId" clId="{BDF5F77C-F0FB-4500-921A-79CEB8008F61}" dt="2026-10-25T13:20:11.125" v="1056" actId="2696"/>
        <pc:sldMkLst>
          <pc:docMk/>
          <pc:sldMk cId="3108064030" sldId="287"/>
        </pc:sldMkLst>
        <pc:picChg chg="add del mod">
          <ac:chgData name="Christiane von Mallinckrodt" userId="db381b04749a3e32" providerId="LiveId" clId="{BDF5F77C-F0FB-4500-921A-79CEB8008F61}" dt="2026-10-25T10:25:36.351" v="517" actId="21"/>
          <ac:picMkLst>
            <pc:docMk/>
            <pc:sldMk cId="3108064030" sldId="287"/>
            <ac:picMk id="3" creationId="{DF00FCB1-4B45-96BC-1BF6-F7243F942325}"/>
          </ac:picMkLst>
        </pc:picChg>
        <pc:picChg chg="add del mod">
          <ac:chgData name="Christiane von Mallinckrodt" userId="db381b04749a3e32" providerId="LiveId" clId="{BDF5F77C-F0FB-4500-921A-79CEB8008F61}" dt="2026-10-25T12:06:14.347" v="978" actId="21"/>
          <ac:picMkLst>
            <pc:docMk/>
            <pc:sldMk cId="3108064030" sldId="287"/>
            <ac:picMk id="4" creationId="{545AB9EF-D5C1-EDD8-A70F-591A5C4087D0}"/>
          </ac:picMkLst>
        </pc:picChg>
        <pc:picChg chg="add del mod">
          <ac:chgData name="Christiane von Mallinckrodt" userId="db381b04749a3e32" providerId="LiveId" clId="{BDF5F77C-F0FB-4500-921A-79CEB8008F61}" dt="2026-10-25T12:15:09.347" v="999" actId="21"/>
          <ac:picMkLst>
            <pc:docMk/>
            <pc:sldMk cId="3108064030" sldId="287"/>
            <ac:picMk id="6" creationId="{F71F2E6E-796C-1ED7-40DA-1E3AFA636F25}"/>
          </ac:picMkLst>
        </pc:picChg>
        <pc:picChg chg="add del mod">
          <ac:chgData name="Christiane von Mallinckrodt" userId="db381b04749a3e32" providerId="LiveId" clId="{BDF5F77C-F0FB-4500-921A-79CEB8008F61}" dt="2026-10-25T12:50:13.224" v="1020" actId="21"/>
          <ac:picMkLst>
            <pc:docMk/>
            <pc:sldMk cId="3108064030" sldId="287"/>
            <ac:picMk id="8" creationId="{ABFC74B5-26D9-E924-3B79-A167556A35D4}"/>
          </ac:picMkLst>
        </pc:picChg>
        <pc:picChg chg="add del mod">
          <ac:chgData name="Christiane von Mallinckrodt" userId="db381b04749a3e32" providerId="LiveId" clId="{BDF5F77C-F0FB-4500-921A-79CEB8008F61}" dt="2026-10-25T12:58:07.552" v="1041" actId="21"/>
          <ac:picMkLst>
            <pc:docMk/>
            <pc:sldMk cId="3108064030" sldId="287"/>
            <ac:picMk id="10" creationId="{3B884D4C-D3E3-C9EE-7DA6-E329CC9C7373}"/>
          </ac:picMkLst>
        </pc:picChg>
        <pc:picChg chg="add del mod">
          <ac:chgData name="Christiane von Mallinckrodt" userId="db381b04749a3e32" providerId="LiveId" clId="{BDF5F77C-F0FB-4500-921A-79CEB8008F61}" dt="2026-10-25T13:01:41.658" v="1044" actId="21"/>
          <ac:picMkLst>
            <pc:docMk/>
            <pc:sldMk cId="3108064030" sldId="287"/>
            <ac:picMk id="12" creationId="{2CAB901B-41CD-4369-2140-2F82EECAF9F2}"/>
          </ac:picMkLst>
        </pc:picChg>
        <pc:picChg chg="add del mod">
          <ac:chgData name="Christiane von Mallinckrodt" userId="db381b04749a3e32" providerId="LiveId" clId="{BDF5F77C-F0FB-4500-921A-79CEB8008F61}" dt="2026-10-25T13:03:49.545" v="1047" actId="21"/>
          <ac:picMkLst>
            <pc:docMk/>
            <pc:sldMk cId="3108064030" sldId="287"/>
            <ac:picMk id="14" creationId="{00115A80-4A91-7C58-9436-F959E90E49A1}"/>
          </ac:picMkLst>
        </pc:picChg>
        <pc:picChg chg="add del mod">
          <ac:chgData name="Christiane von Mallinckrodt" userId="db381b04749a3e32" providerId="LiveId" clId="{BDF5F77C-F0FB-4500-921A-79CEB8008F61}" dt="2026-10-25T13:10:55.335" v="1053" actId="21"/>
          <ac:picMkLst>
            <pc:docMk/>
            <pc:sldMk cId="3108064030" sldId="287"/>
            <ac:picMk id="16" creationId="{7006AD42-B886-0857-7E5D-EA743EA53C7B}"/>
          </ac:picMkLst>
        </pc:picChg>
        <pc:picChg chg="add mod">
          <ac:chgData name="Christiane von Mallinckrodt" userId="db381b04749a3e32" providerId="LiveId" clId="{BDF5F77C-F0FB-4500-921A-79CEB8008F61}" dt="2026-10-25T13:17:56.925" v="1055"/>
          <ac:picMkLst>
            <pc:docMk/>
            <pc:sldMk cId="3108064030" sldId="287"/>
            <ac:picMk id="18" creationId="{6E65A7A9-17FB-763B-04D5-D8E854FA7D90}"/>
          </ac:picMkLst>
        </pc:picChg>
      </pc:sldChg>
      <pc:sldChg chg="addSp delSp modSp new mod">
        <pc:chgData name="Christiane von Mallinckrodt" userId="db381b04749a3e32" providerId="LiveId" clId="{BDF5F77C-F0FB-4500-921A-79CEB8008F61}" dt="2026-10-25T10:26:31.961" v="536" actId="931"/>
        <pc:sldMkLst>
          <pc:docMk/>
          <pc:sldMk cId="4166783955" sldId="288"/>
        </pc:sldMkLst>
        <pc:picChg chg="add del mod">
          <ac:chgData name="Christiane von Mallinckrodt" userId="db381b04749a3e32" providerId="LiveId" clId="{BDF5F77C-F0FB-4500-921A-79CEB8008F61}" dt="2026-10-25T10:26:11.641" v="535" actId="21"/>
          <ac:picMkLst>
            <pc:docMk/>
            <pc:sldMk cId="4166783955" sldId="288"/>
            <ac:picMk id="3" creationId="{B8CFBC7C-1C30-61FF-2E4A-B1CE9E74CEEE}"/>
          </ac:picMkLst>
        </pc:picChg>
        <pc:picChg chg="add mod">
          <ac:chgData name="Christiane von Mallinckrodt" userId="db381b04749a3e32" providerId="LiveId" clId="{BDF5F77C-F0FB-4500-921A-79CEB8008F61}" dt="2026-10-25T10:26:31.961" v="536" actId="931"/>
          <ac:picMkLst>
            <pc:docMk/>
            <pc:sldMk cId="4166783955" sldId="288"/>
            <ac:picMk id="4" creationId="{FFD909F7-27C4-2140-FFA2-590BA858A9DA}"/>
          </ac:picMkLst>
        </pc:picChg>
      </pc:sldChg>
      <pc:sldChg chg="addSp modSp new del mod">
        <pc:chgData name="Christiane von Mallinckrodt" userId="db381b04749a3e32" providerId="LiveId" clId="{BDF5F77C-F0FB-4500-921A-79CEB8008F61}" dt="2026-10-25T10:08:37.144" v="470" actId="2696"/>
        <pc:sldMkLst>
          <pc:docMk/>
          <pc:sldMk cId="3049553770" sldId="289"/>
        </pc:sldMkLst>
      </pc:sldChg>
      <pc:sldChg chg="addSp modSp new mod">
        <pc:chgData name="Christiane von Mallinckrodt" userId="db381b04749a3e32" providerId="LiveId" clId="{BDF5F77C-F0FB-4500-921A-79CEB8008F61}" dt="2026-10-23T08:59:50.256" v="265" actId="931"/>
        <pc:sldMkLst>
          <pc:docMk/>
          <pc:sldMk cId="2686311725" sldId="290"/>
        </pc:sldMkLst>
        <pc:picChg chg="add mod">
          <ac:chgData name="Christiane von Mallinckrodt" userId="db381b04749a3e32" providerId="LiveId" clId="{BDF5F77C-F0FB-4500-921A-79CEB8008F61}" dt="2026-10-23T08:59:50.256" v="265" actId="931"/>
          <ac:picMkLst>
            <pc:docMk/>
            <pc:sldMk cId="2686311725" sldId="290"/>
            <ac:picMk id="3" creationId="{CCD31ADF-A3C0-07FD-C178-92693D1A3F1D}"/>
          </ac:picMkLst>
        </pc:picChg>
      </pc:sldChg>
      <pc:sldChg chg="addSp modSp new del mod">
        <pc:chgData name="Christiane von Mallinckrodt" userId="db381b04749a3e32" providerId="LiveId" clId="{BDF5F77C-F0FB-4500-921A-79CEB8008F61}" dt="2026-10-25T10:09:50.395" v="474" actId="2696"/>
        <pc:sldMkLst>
          <pc:docMk/>
          <pc:sldMk cId="1372533291" sldId="291"/>
        </pc:sldMkLst>
      </pc:sldChg>
      <pc:sldChg chg="addSp delSp modSp new mod">
        <pc:chgData name="Christiane von Mallinckrodt" userId="db381b04749a3e32" providerId="LiveId" clId="{BDF5F77C-F0FB-4500-921A-79CEB8008F61}" dt="2026-10-26T08:32:29.066" v="1096" actId="1076"/>
        <pc:sldMkLst>
          <pc:docMk/>
          <pc:sldMk cId="1292116601" sldId="292"/>
        </pc:sldMkLst>
        <pc:spChg chg="add mod">
          <ac:chgData name="Christiane von Mallinckrodt" userId="db381b04749a3e32" providerId="LiveId" clId="{BDF5F77C-F0FB-4500-921A-79CEB8008F61}" dt="2026-10-26T08:32:29.066" v="1096" actId="1076"/>
          <ac:spMkLst>
            <pc:docMk/>
            <pc:sldMk cId="1292116601" sldId="292"/>
            <ac:spMk id="5" creationId="{5E9CFD44-6D80-46AC-F99A-0B94CB293D0F}"/>
          </ac:spMkLst>
        </pc:spChg>
      </pc:sldChg>
      <pc:sldChg chg="addSp delSp modSp new mod setBg">
        <pc:chgData name="Christiane von Mallinckrodt" userId="db381b04749a3e32" providerId="LiveId" clId="{BDF5F77C-F0FB-4500-921A-79CEB8008F61}" dt="2026-10-26T08:35:54.374" v="1112" actId="20577"/>
        <pc:sldMkLst>
          <pc:docMk/>
          <pc:sldMk cId="2648273235" sldId="293"/>
        </pc:sldMkLst>
        <pc:spChg chg="add mod ord">
          <ac:chgData name="Christiane von Mallinckrodt" userId="db381b04749a3e32" providerId="LiveId" clId="{BDF5F77C-F0FB-4500-921A-79CEB8008F61}" dt="2026-10-26T08:35:54.374" v="1112" actId="20577"/>
          <ac:spMkLst>
            <pc:docMk/>
            <pc:sldMk cId="2648273235" sldId="293"/>
            <ac:spMk id="3" creationId="{0013505E-225A-816A-95B8-45109F696F0F}"/>
          </ac:spMkLst>
        </pc:spChg>
        <pc:spChg chg="add del">
          <ac:chgData name="Christiane von Mallinckrodt" userId="db381b04749a3e32" providerId="LiveId" clId="{BDF5F77C-F0FB-4500-921A-79CEB8008F61}" dt="2026-10-26T08:33:08.974" v="1099" actId="26606"/>
          <ac:spMkLst>
            <pc:docMk/>
            <pc:sldMk cId="2648273235" sldId="293"/>
            <ac:spMk id="9" creationId="{04812C46-200A-4DEB-A05E-3ED6C68C2387}"/>
          </ac:spMkLst>
        </pc:spChg>
        <pc:spChg chg="add del">
          <ac:chgData name="Christiane von Mallinckrodt" userId="db381b04749a3e32" providerId="LiveId" clId="{BDF5F77C-F0FB-4500-921A-79CEB8008F61}" dt="2026-10-26T08:33:08.974" v="1099" actId="26606"/>
          <ac:spMkLst>
            <pc:docMk/>
            <pc:sldMk cId="2648273235" sldId="293"/>
            <ac:spMk id="11" creationId="{D1EA859B-E555-4109-94F3-6700E046E008}"/>
          </ac:spMkLst>
        </pc:spChg>
        <pc:spChg chg="add">
          <ac:chgData name="Christiane von Mallinckrodt" userId="db381b04749a3e32" providerId="LiveId" clId="{BDF5F77C-F0FB-4500-921A-79CEB8008F61}" dt="2026-10-26T08:33:08.978" v="1100" actId="26606"/>
          <ac:spMkLst>
            <pc:docMk/>
            <pc:sldMk cId="2648273235" sldId="293"/>
            <ac:spMk id="13" creationId="{04812C46-200A-4DEB-A05E-3ED6C68C2387}"/>
          </ac:spMkLst>
        </pc:spChg>
        <pc:spChg chg="add">
          <ac:chgData name="Christiane von Mallinckrodt" userId="db381b04749a3e32" providerId="LiveId" clId="{BDF5F77C-F0FB-4500-921A-79CEB8008F61}" dt="2026-10-26T08:33:08.978" v="1100" actId="26606"/>
          <ac:spMkLst>
            <pc:docMk/>
            <pc:sldMk cId="2648273235" sldId="293"/>
            <ac:spMk id="14" creationId="{D1EA859B-E555-4109-94F3-6700E046E008}"/>
          </ac:spMkLst>
        </pc:spChg>
        <pc:picChg chg="add mod">
          <ac:chgData name="Christiane von Mallinckrodt" userId="db381b04749a3e32" providerId="LiveId" clId="{BDF5F77C-F0FB-4500-921A-79CEB8008F61}" dt="2026-10-26T08:33:08.974" v="1099" actId="26606"/>
          <ac:picMkLst>
            <pc:docMk/>
            <pc:sldMk cId="2648273235" sldId="293"/>
            <ac:picMk id="4" creationId="{6C5DCEC2-25E9-68E1-003F-961A2A0176B5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5T10:40:01.201" v="800" actId="20577"/>
        <pc:sldMkLst>
          <pc:docMk/>
          <pc:sldMk cId="2272315736" sldId="294"/>
        </pc:sldMkLst>
        <pc:spChg chg="add mod">
          <ac:chgData name="Christiane von Mallinckrodt" userId="db381b04749a3e32" providerId="LiveId" clId="{BDF5F77C-F0FB-4500-921A-79CEB8008F61}" dt="2026-10-23T09:23:46.255" v="299" actId="26606"/>
          <ac:spMkLst>
            <pc:docMk/>
            <pc:sldMk cId="2272315736" sldId="294"/>
            <ac:spMk id="4" creationId="{BD218BAB-D10C-B3CD-FCEE-F5CBAC34441F}"/>
          </ac:spMkLst>
        </pc:spChg>
        <pc:spChg chg="add mod">
          <ac:chgData name="Christiane von Mallinckrodt" userId="db381b04749a3e32" providerId="LiveId" clId="{BDF5F77C-F0FB-4500-921A-79CEB8008F61}" dt="2026-10-25T10:40:01.201" v="800" actId="20577"/>
          <ac:spMkLst>
            <pc:docMk/>
            <pc:sldMk cId="2272315736" sldId="294"/>
            <ac:spMk id="6" creationId="{D7244BE0-7BC7-815A-0602-1F78026B7E53}"/>
          </ac:spMkLst>
        </pc:spChg>
        <pc:spChg chg="add">
          <ac:chgData name="Christiane von Mallinckrodt" userId="db381b04749a3e32" providerId="LiveId" clId="{BDF5F77C-F0FB-4500-921A-79CEB8008F61}" dt="2026-10-23T09:23:46.255" v="299" actId="26606"/>
          <ac:spMkLst>
            <pc:docMk/>
            <pc:sldMk cId="2272315736" sldId="294"/>
            <ac:spMk id="11" creationId="{DBC6133C-0615-4CE4-9132-37E609A9BDFA}"/>
          </ac:spMkLst>
        </pc:spChg>
        <pc:spChg chg="add">
          <ac:chgData name="Christiane von Mallinckrodt" userId="db381b04749a3e32" providerId="LiveId" clId="{BDF5F77C-F0FB-4500-921A-79CEB8008F61}" dt="2026-10-23T09:23:46.255" v="299" actId="26606"/>
          <ac:spMkLst>
            <pc:docMk/>
            <pc:sldMk cId="2272315736" sldId="294"/>
            <ac:spMk id="13" creationId="{169CC832-2974-4E8D-90ED-3E2941BA7336}"/>
          </ac:spMkLst>
        </pc:spChg>
        <pc:spChg chg="add">
          <ac:chgData name="Christiane von Mallinckrodt" userId="db381b04749a3e32" providerId="LiveId" clId="{BDF5F77C-F0FB-4500-921A-79CEB8008F61}" dt="2026-10-23T09:23:46.255" v="299" actId="26606"/>
          <ac:spMkLst>
            <pc:docMk/>
            <pc:sldMk cId="2272315736" sldId="294"/>
            <ac:spMk id="15" creationId="{55222F96-971A-4F90-B841-6BAB416C7AC1}"/>
          </ac:spMkLst>
        </pc:spChg>
        <pc:spChg chg="add">
          <ac:chgData name="Christiane von Mallinckrodt" userId="db381b04749a3e32" providerId="LiveId" clId="{BDF5F77C-F0FB-4500-921A-79CEB8008F61}" dt="2026-10-23T09:23:46.255" v="299" actId="26606"/>
          <ac:spMkLst>
            <pc:docMk/>
            <pc:sldMk cId="2272315736" sldId="294"/>
            <ac:spMk id="17" creationId="{08980754-6F4B-43C9-B9BE-127B6BED6586}"/>
          </ac:spMkLst>
        </pc:spChg>
        <pc:spChg chg="add">
          <ac:chgData name="Christiane von Mallinckrodt" userId="db381b04749a3e32" providerId="LiveId" clId="{BDF5F77C-F0FB-4500-921A-79CEB8008F61}" dt="2026-10-23T09:23:46.255" v="299" actId="26606"/>
          <ac:spMkLst>
            <pc:docMk/>
            <pc:sldMk cId="2272315736" sldId="294"/>
            <ac:spMk id="19" creationId="{2C1BBA94-3F40-40AA-8BB9-E69E25E537C1}"/>
          </ac:spMkLst>
        </pc:spChg>
        <pc:graphicFrameChg chg="add mod ord modGraphic">
          <ac:chgData name="Christiane von Mallinckrodt" userId="db381b04749a3e32" providerId="LiveId" clId="{BDF5F77C-F0FB-4500-921A-79CEB8008F61}" dt="2026-10-25T10:36:14.383" v="701" actId="1076"/>
          <ac:graphicFrameMkLst>
            <pc:docMk/>
            <pc:sldMk cId="2272315736" sldId="294"/>
            <ac:graphicFrameMk id="2" creationId="{A351E3CF-43C6-4B54-0F20-0FA9E65792CC}"/>
          </ac:graphicFrameMkLst>
        </pc:graphicFrameChg>
      </pc:sldChg>
      <pc:sldChg chg="modSp add mod">
        <pc:chgData name="Christiane von Mallinckrodt" userId="db381b04749a3e32" providerId="LiveId" clId="{BDF5F77C-F0FB-4500-921A-79CEB8008F61}" dt="2026-10-23T11:28:16.013" v="344" actId="313"/>
        <pc:sldMkLst>
          <pc:docMk/>
          <pc:sldMk cId="298956366" sldId="295"/>
        </pc:sldMkLst>
        <pc:spChg chg="mod">
          <ac:chgData name="Christiane von Mallinckrodt" userId="db381b04749a3e32" providerId="LiveId" clId="{BDF5F77C-F0FB-4500-921A-79CEB8008F61}" dt="2026-10-23T11:28:16.013" v="344" actId="313"/>
          <ac:spMkLst>
            <pc:docMk/>
            <pc:sldMk cId="298956366" sldId="295"/>
            <ac:spMk id="3" creationId="{BD8C277F-971B-694C-EF7F-1AF8671F2D05}"/>
          </ac:spMkLst>
        </pc:spChg>
      </pc:sldChg>
      <pc:sldChg chg="addSp delSp modSp new del mod">
        <pc:chgData name="Christiane von Mallinckrodt" userId="db381b04749a3e32" providerId="LiveId" clId="{BDF5F77C-F0FB-4500-921A-79CEB8008F61}" dt="2026-10-26T07:58:32.979" v="1060" actId="2696"/>
        <pc:sldMkLst>
          <pc:docMk/>
          <pc:sldMk cId="2492560148" sldId="296"/>
        </pc:sldMkLst>
        <pc:picChg chg="add del mod">
          <ac:chgData name="Christiane von Mallinckrodt" userId="db381b04749a3e32" providerId="LiveId" clId="{BDF5F77C-F0FB-4500-921A-79CEB8008F61}" dt="2026-10-25T12:28:42.600" v="1005" actId="21"/>
          <ac:picMkLst>
            <pc:docMk/>
            <pc:sldMk cId="2492560148" sldId="296"/>
            <ac:picMk id="3" creationId="{FD190162-8D91-B0E4-F3A5-CBB18A4BE6F3}"/>
          </ac:picMkLst>
        </pc:picChg>
        <pc:picChg chg="add del mod">
          <ac:chgData name="Christiane von Mallinckrodt" userId="db381b04749a3e32" providerId="LiveId" clId="{BDF5F77C-F0FB-4500-921A-79CEB8008F61}" dt="2026-10-25T12:35:06.187" v="1014" actId="21"/>
          <ac:picMkLst>
            <pc:docMk/>
            <pc:sldMk cId="2492560148" sldId="296"/>
            <ac:picMk id="5" creationId="{83DA9260-020F-D4A5-AB92-0AC9DCCBB9D7}"/>
          </ac:picMkLst>
        </pc:picChg>
        <pc:picChg chg="add del mod">
          <ac:chgData name="Christiane von Mallinckrodt" userId="db381b04749a3e32" providerId="LiveId" clId="{BDF5F77C-F0FB-4500-921A-79CEB8008F61}" dt="2026-10-25T12:40:39.243" v="1017" actId="21"/>
          <ac:picMkLst>
            <pc:docMk/>
            <pc:sldMk cId="2492560148" sldId="296"/>
            <ac:picMk id="7" creationId="{0751E492-A336-070A-67DE-2A6C3E9F6CC6}"/>
          </ac:picMkLst>
        </pc:picChg>
        <pc:picChg chg="add del mod">
          <ac:chgData name="Christiane von Mallinckrodt" userId="db381b04749a3e32" providerId="LiveId" clId="{BDF5F77C-F0FB-4500-921A-79CEB8008F61}" dt="2026-10-25T12:53:21.809" v="1038" actId="21"/>
          <ac:picMkLst>
            <pc:docMk/>
            <pc:sldMk cId="2492560148" sldId="296"/>
            <ac:picMk id="9" creationId="{9B4A8001-F715-CF36-656F-AB83DE193DCC}"/>
          </ac:picMkLst>
        </pc:picChg>
        <pc:picChg chg="add del mod">
          <ac:chgData name="Christiane von Mallinckrodt" userId="db381b04749a3e32" providerId="LiveId" clId="{BDF5F77C-F0FB-4500-921A-79CEB8008F61}" dt="2026-10-25T13:06:30.710" v="1050" actId="21"/>
          <ac:picMkLst>
            <pc:docMk/>
            <pc:sldMk cId="2492560148" sldId="296"/>
            <ac:picMk id="11" creationId="{93AE9D2E-6D68-E23D-89DC-79CDAF4AD0E5}"/>
          </ac:picMkLst>
        </pc:picChg>
        <pc:picChg chg="add mod">
          <ac:chgData name="Christiane von Mallinckrodt" userId="db381b04749a3e32" providerId="LiveId" clId="{BDF5F77C-F0FB-4500-921A-79CEB8008F61}" dt="2026-10-25T13:07:35.857" v="1052"/>
          <ac:picMkLst>
            <pc:docMk/>
            <pc:sldMk cId="2492560148" sldId="296"/>
            <ac:picMk id="13" creationId="{8390AC30-23FA-8B91-8318-CB06704ED8F8}"/>
          </ac:picMkLst>
        </pc:picChg>
      </pc:sldChg>
      <pc:sldChg chg="new del">
        <pc:chgData name="Christiane von Mallinckrodt" userId="db381b04749a3e32" providerId="LiveId" clId="{BDF5F77C-F0FB-4500-921A-79CEB8008F61}" dt="2026-10-25T10:13:32.561" v="479" actId="2696"/>
        <pc:sldMkLst>
          <pc:docMk/>
          <pc:sldMk cId="2644716007" sldId="296"/>
        </pc:sldMkLst>
      </pc:sldChg>
      <pc:sldChg chg="addSp modSp new del mod">
        <pc:chgData name="Christiane von Mallinckrodt" userId="db381b04749a3e32" providerId="LiveId" clId="{BDF5F77C-F0FB-4500-921A-79CEB8008F61}" dt="2026-10-26T08:27:00.097" v="1067" actId="2696"/>
        <pc:sldMkLst>
          <pc:docMk/>
          <pc:sldMk cId="1672784919" sldId="297"/>
        </pc:sldMkLst>
        <pc:picChg chg="add mod">
          <ac:chgData name="Christiane von Mallinckrodt" userId="db381b04749a3e32" providerId="LiveId" clId="{BDF5F77C-F0FB-4500-921A-79CEB8008F61}" dt="2026-10-25T13:30:49.101" v="1059"/>
          <ac:picMkLst>
            <pc:docMk/>
            <pc:sldMk cId="1672784919" sldId="297"/>
            <ac:picMk id="3" creationId="{DDA8AD79-5134-A6D6-6E08-3FB6FE45892C}"/>
          </ac:picMkLst>
        </pc:picChg>
      </pc:sldChg>
      <pc:sldChg chg="new del">
        <pc:chgData name="Christiane von Mallinckrodt" userId="db381b04749a3e32" providerId="LiveId" clId="{BDF5F77C-F0FB-4500-921A-79CEB8008F61}" dt="2026-10-25T10:13:36.206" v="480" actId="2696"/>
        <pc:sldMkLst>
          <pc:docMk/>
          <pc:sldMk cId="3660593559" sldId="297"/>
        </pc:sldMkLst>
      </pc:sldChg>
      <pc:sldChg chg="addSp delSp modSp new del mod">
        <pc:chgData name="Christiane von Mallinckrodt" userId="db381b04749a3e32" providerId="LiveId" clId="{BDF5F77C-F0FB-4500-921A-79CEB8008F61}" dt="2026-10-26T08:30:02.481" v="1071" actId="2696"/>
        <pc:sldMkLst>
          <pc:docMk/>
          <pc:sldMk cId="1196840664" sldId="298"/>
        </pc:sldMkLst>
        <pc:picChg chg="add del mod">
          <ac:chgData name="Christiane von Mallinckrodt" userId="db381b04749a3e32" providerId="LiveId" clId="{BDF5F77C-F0FB-4500-921A-79CEB8008F61}" dt="2026-10-26T08:17:14.683" v="1064" actId="21"/>
          <ac:picMkLst>
            <pc:docMk/>
            <pc:sldMk cId="1196840664" sldId="298"/>
            <ac:picMk id="3" creationId="{7905AB1C-92EE-3DAC-DD1F-3710A4D597D5}"/>
          </ac:picMkLst>
        </pc:picChg>
        <pc:picChg chg="add mod">
          <ac:chgData name="Christiane von Mallinckrodt" userId="db381b04749a3e32" providerId="LiveId" clId="{BDF5F77C-F0FB-4500-921A-79CEB8008F61}" dt="2026-10-26T08:25:27.291" v="1066"/>
          <ac:picMkLst>
            <pc:docMk/>
            <pc:sldMk cId="1196840664" sldId="298"/>
            <ac:picMk id="5" creationId="{7A942A0F-B855-5673-97DA-7B1EDD11F0C7}"/>
          </ac:picMkLst>
        </pc:picChg>
      </pc:sldChg>
      <pc:sldChg chg="addSp modSp new mod">
        <pc:chgData name="Christiane von Mallinckrodt" userId="db381b04749a3e32" providerId="LiveId" clId="{BDF5F77C-F0FB-4500-921A-79CEB8008F61}" dt="2026-10-26T08:28:00.416" v="1070"/>
        <pc:sldMkLst>
          <pc:docMk/>
          <pc:sldMk cId="3798738285" sldId="299"/>
        </pc:sldMkLst>
        <pc:picChg chg="add mod">
          <ac:chgData name="Christiane von Mallinckrodt" userId="db381b04749a3e32" providerId="LiveId" clId="{BDF5F77C-F0FB-4500-921A-79CEB8008F61}" dt="2026-10-26T08:28:00.416" v="1070"/>
          <ac:picMkLst>
            <pc:docMk/>
            <pc:sldMk cId="3798738285" sldId="299"/>
            <ac:picMk id="3" creationId="{3D5628C2-C969-1884-F08B-E25D372586BD}"/>
          </ac:picMkLst>
        </pc:picChg>
      </pc:sldChg>
      <pc:sldChg chg="addSp modSp new mod setBg">
        <pc:chgData name="Christiane von Mallinckrodt" userId="db381b04749a3e32" providerId="LiveId" clId="{BDF5F77C-F0FB-4500-921A-79CEB8008F61}" dt="2026-10-26T09:29:35.671" v="3314" actId="1076"/>
        <pc:sldMkLst>
          <pc:docMk/>
          <pc:sldMk cId="3946844394" sldId="300"/>
        </pc:sldMkLst>
        <pc:spChg chg="add">
          <ac:chgData name="Christiane von Mallinckrodt" userId="db381b04749a3e32" providerId="LiveId" clId="{BDF5F77C-F0FB-4500-921A-79CEB8008F61}" dt="2026-10-26T09:25:44.937" v="2958" actId="26606"/>
          <ac:spMkLst>
            <pc:docMk/>
            <pc:sldMk cId="3946844394" sldId="300"/>
            <ac:spMk id="8" creationId="{42A4FC2C-047E-45A5-965D-8E1E3BF09BC6}"/>
          </ac:spMkLst>
        </pc:spChg>
        <pc:graphicFrameChg chg="add mod modGraphic">
          <ac:chgData name="Christiane von Mallinckrodt" userId="db381b04749a3e32" providerId="LiveId" clId="{BDF5F77C-F0FB-4500-921A-79CEB8008F61}" dt="2026-10-26T09:29:35.671" v="3314" actId="1076"/>
          <ac:graphicFrameMkLst>
            <pc:docMk/>
            <pc:sldMk cId="3946844394" sldId="300"/>
            <ac:graphicFrameMk id="4" creationId="{72A62825-FA92-820C-16A6-C0D590D7F34B}"/>
          </ac:graphicFrameMkLst>
        </pc:graphicFrameChg>
        <pc:picChg chg="add mod">
          <ac:chgData name="Christiane von Mallinckrodt" userId="db381b04749a3e32" providerId="LiveId" clId="{BDF5F77C-F0FB-4500-921A-79CEB8008F61}" dt="2026-10-26T09:25:44.937" v="2958" actId="26606"/>
          <ac:picMkLst>
            <pc:docMk/>
            <pc:sldMk cId="3946844394" sldId="300"/>
            <ac:picMk id="3" creationId="{8C04DFFB-F258-FBBA-A668-5B8C175C664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B9462E-9B4A-E794-C35E-29C7357936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527D4F5-2F43-E922-14EA-A21D9C5322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81E81E9-1A5E-BB7D-9E8C-B212842B6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8A13EA8-A6DA-09D4-F231-BA23C95ED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B43BE4F-DBD0-3F86-E8EB-3210427E8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418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E15D9B-C03E-5160-891E-75FD1B6C3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91FF242-D5F3-8DBE-D926-8797964FD3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9A5A88B-B6B6-8ED2-9A05-8A2BC0164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3CBC990-737B-D0E0-C9CF-1BF4254B7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B8489D4-8D56-2F32-E02F-A173D84E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68231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1EBE4-526E-AB83-7841-3F3F9F687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F86F5D9-86F6-D401-4631-4CA261842B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CDEDFAE-646B-8673-ADCF-E04F25DF7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EBA22C6-4D02-7F2A-1DA4-37093AD01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299FD36-CB6C-9D25-5C72-CD6D0EBCF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5376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5F0C87-9BCF-1E69-A05D-E24BA3070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A47999-46B0-EA91-56FB-F428EE7028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27AED7A-9D70-33EE-7053-6BE2461EC1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57ADB20-09D7-0F84-4C08-DB8467686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83CEE31-624E-7EEB-3762-EC30D0C76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A0B08BC-FFAB-B03D-6F3C-A2F15F75D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4521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3BF46A-38DC-CB4E-FF3F-846924E2A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8DE3DAF-3149-17A3-E1FF-C7534D417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600A9C5-D3E9-B95A-0AC1-5806AC0520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DA86480-F86B-4500-668D-A3F7A3F25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3FA6BAC-53D5-01E7-5D7E-2FF28169DD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8C94AA95-1C33-EF74-9579-799AAB679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0DF0999C-6DA9-5CA7-4401-58A321A5B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EFB8A93-0CBB-6640-2C6C-BF631184D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3590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143ABF-EA80-6416-6F8F-DDBE2F715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F439BCF-02A6-8C64-161A-B3AF62B7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91277D4-4E93-43AE-BD89-C75B2E97E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A595822-D667-68C7-5E67-44B174020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9318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EB26AD5-EEAA-1975-DBB0-0A9183BCF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A4BC838-330B-17EC-26F2-4BE86B2B4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7E0EE85-C128-2D2C-2231-29AFE1F5F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0459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8403C6-96DC-6C3A-EE9A-598B4672F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4EBEA0B-6992-7D11-7FA1-2BE7D3A1E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B9DEE4E-9E1C-C61E-2C17-E5B95E42B7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55356AA-8B0C-6802-186A-3531FA333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9B81486-FD49-98C0-E033-A83E4DFEA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A4C7293-C03B-A3A6-C6F3-26B46BE44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933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4712EF-E7B9-731E-E7A5-DD91BDC61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28932AAE-978B-8308-93F1-1F0D9CE51D5F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D839585-EB84-8DA7-945C-53836CDE67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C0828F1-8AB9-9D6F-BAFA-7A7445E97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DA7D2CD-2CC0-01F8-5008-F249E9D51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1B09484-10E6-2DC8-329F-65A744CFE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4753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2A4758-C2C7-3599-B3AD-BDAA7F981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9AEF700-3FFF-80BB-3BE0-63F6AC82F3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FF714A5-1413-14A0-FA8E-8BF6CD65B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F11BA6-7671-BDEA-B253-1E44F5696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227197A-EDAA-1470-8043-99D76CF9F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080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D21DB57D-DE99-3571-D7B5-BB6D6B03FB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3F22910-7B18-A0D1-CB48-77F14558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55A724D-AEAB-3837-FB42-7BD8912A3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3A7411-7FD2-01A9-3E7B-42586A328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30A25DF-F0C8-BC4C-BA7D-5E8034CBE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58836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31C1570C-4908-F58B-F703-84301A12A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3640E91-680A-6DB5-8D83-E81946A7C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0D95991-0D77-4DD7-A1ED-0A9A2BD363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EDD39B-1EAD-4329-88E1-579641D0D64D}" type="datetimeFigureOut">
              <a:rPr lang="de-DE" smtClean="0"/>
              <a:t>08.11.2026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0EAA5F-FB5F-0BB2-C4B1-A867D86452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093593E-9137-5929-954D-7E8986AC6C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A73683-8580-450D-951A-BAFF90AFB2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2200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C40F3606-2841-6647-D683-1FABA321E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295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5E9CFD44-6D80-46AC-F99A-0B94CB293D0F}"/>
              </a:ext>
            </a:extLst>
          </p:cNvPr>
          <p:cNvSpPr txBox="1"/>
          <p:nvPr/>
        </p:nvSpPr>
        <p:spPr>
          <a:xfrm>
            <a:off x="1060723" y="1414459"/>
            <a:ext cx="10070553" cy="4662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Vorwort</a:t>
            </a:r>
          </a:p>
          <a:p>
            <a:pPr>
              <a:buNone/>
            </a:pPr>
            <a:endParaRPr lang="de-DE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Louis und die Geheimnisse der Elektrizität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 ist eine basale Bilderbuchreihe des naturwissenschaftlichen Unterrichts für Schülerinnen und Schüler mit komplexen Beeinträchtigungen.</a:t>
            </a:r>
          </a:p>
          <a:p>
            <a:pPr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Louis entdeckt gemeinsam mit Herrn Weber spannende Phänomene rund um 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Strom und Elektrizität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. Die Versuche sind in eine durchgehende Geschichte eingebettet und werden mit 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Bildern, Wahrnehmungsangeboten und Experimenten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 verbunden. Die Schülerinnen und Schüler können beobachten, fühlen, hören und selbst experimentieren.</a:t>
            </a:r>
          </a:p>
          <a:p>
            <a:pPr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None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Aufbau der Unterrichtsreihe</a:t>
            </a:r>
          </a:p>
          <a:p>
            <a:pPr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Die Geschichte steht als 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bearbeitbare PowerPoint-Präsentation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 zur Verfügung. Die Bilder können groß an der digitalen Tafel gezeigt werden. Bei Bedarf lassen sich die Texte entfernen.</a:t>
            </a:r>
          </a:p>
          <a:p>
            <a:pPr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Die 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methodischen Hinweise und benötigten Materialien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 befinden sich auf den jeweiligen Seiten in einem 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blauen Kasten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Die Geschichte ist für mehrere Unterrichtsstunden konzipiert. 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In jeder Stunde wird ein Experiment durchgeführt.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 Ein wiederkehrendes Stromforscher-Lied begleitet den Anfang und das Ende der Stunde.</a:t>
            </a:r>
          </a:p>
          <a:p>
            <a:pPr>
              <a:buNone/>
            </a:pPr>
            <a:endParaRPr lang="de-DE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Versuchsaufbau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Die benötigten Materialien und Mengen sowie der Versuchsaufbau werden übersichtlich und bildlich auf einem Arbeitsblatt dargestellt. Sie dienen der Lehrkraft als Orientierung.</a:t>
            </a:r>
          </a:p>
          <a:p>
            <a:pPr>
              <a:buNone/>
            </a:pP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Durchführung und Wahrnehmung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Die Experimente werden im Unterricht praktisch durchgeführt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, damit die Schülerinnen und Schüler die Vorgänge selbst wahrnehmen und erleben können.</a:t>
            </a:r>
          </a:p>
          <a:p>
            <a:pPr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Im Mittelpunkt stehen 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sinnliche Erfahrungen und eigenes Handeln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: leitende Knete formen, ein Stromfühlmännchen gestalten, Materialien auf ihre Leitfähigkeit untersuchen oder Lampen zum Leuchten bringen.</a:t>
            </a:r>
          </a:p>
          <a:p>
            <a:pPr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Alle Stromversuche werden unter Aufsicht mit 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Batterien und niedriger Spannung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 durchgeführt.</a:t>
            </a:r>
          </a:p>
          <a:p>
            <a:pPr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So verbindet die Reihe 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Geschichte, Experiment, Wahrnehmung und eigenes Handeln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None/>
            </a:pP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Begrüßung → Stromforscher-Lied → Geschichte → Experiment → Stromforscher-Lied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116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C5DCEC2-25E9-68E1-003F-961A2A017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0013505E-225A-816A-95B8-45109F696F0F}"/>
              </a:ext>
            </a:extLst>
          </p:cNvPr>
          <p:cNvSpPr txBox="1"/>
          <p:nvPr/>
        </p:nvSpPr>
        <p:spPr>
          <a:xfrm>
            <a:off x="381000" y="52034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Methodische Überlegungen für Lehrkräfte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Förderziele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Elektrizität und ihre Wirkungen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mit verschiedenen Sinnen wahrnehmen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Licht, Bewegung und Geräusche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durch elektrischen Strom erleben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unterschiedliche Materialien wie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Knete, Metall, Holz und Kunststoff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fühlen und erkunden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durch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Greifen, Kneten, Verbinden und Schalten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eigene Handlungsmöglichkeiten erfahren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Interesse, Aufmerksamkeit und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Neugier am Experimentieren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fördern</a:t>
            </a:r>
          </a:p>
          <a:p>
            <a:pPr marL="114300" lvl="0">
              <a:lnSpc>
                <a:spcPct val="90000"/>
              </a:lnSpc>
              <a:spcAft>
                <a:spcPts val="600"/>
              </a:spcAft>
            </a:pP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Unterrichtsziele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einfache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physikalische Phänomene der Elektrizität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kennenlernen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erfahren, dass ein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geschlossener Stromkreis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eine Lampe zum Leuchten bringen kann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leitende Knete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herstellen und damit einen einfachen Stromkreis gestalten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mit einem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Stromfühlmännchen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entdecken, welche Materialien elektrischen Strom leiten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erfahren, dass mit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Zitronen und verschiedenen Metallen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elektrische Spannung erzeugt werden kann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statische Elektrizität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durch einen aufgeladenen Luftballon erleben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die Bedeutung von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Beobachten und Ausprobieren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beim Experimentieren erfahren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Zusammenhänge zwischen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Ursache und Wirkung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erleben</a:t>
            </a:r>
          </a:p>
        </p:txBody>
      </p:sp>
    </p:spTree>
    <p:extLst>
      <p:ext uri="{BB962C8B-B14F-4D97-AF65-F5344CB8AC3E}">
        <p14:creationId xmlns:p14="http://schemas.microsoft.com/office/powerpoint/2010/main" val="2648273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BD218BAB-D10C-B3CD-FCEE-F5CBAC34441F}"/>
              </a:ext>
            </a:extLst>
          </p:cNvPr>
          <p:cNvSpPr txBox="1"/>
          <p:nvPr/>
        </p:nvSpPr>
        <p:spPr>
          <a:xfrm>
            <a:off x="645064" y="296204"/>
            <a:ext cx="5051727" cy="10467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b="1" kern="1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Übersicht der Versuche </a:t>
            </a:r>
            <a:r>
              <a:rPr lang="en-US" sz="1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und </a:t>
            </a:r>
            <a:r>
              <a:rPr lang="en-US" sz="1600" b="1" kern="1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naturwissenschaftlichen Gesetzmäßigkeiten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kern="1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Louis und die Geheimnisse der Elektrizität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D7244BE0-7BC7-815A-0602-1F78026B7E53}"/>
              </a:ext>
            </a:extLst>
          </p:cNvPr>
          <p:cNvSpPr txBox="1"/>
          <p:nvPr/>
        </p:nvSpPr>
        <p:spPr>
          <a:xfrm>
            <a:off x="645065" y="2031101"/>
            <a:ext cx="5051725" cy="35119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Naturwissenschaftliche Gesetzmäßigkeiten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Physik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Elektrischer Strom kann Licht und Magnetfelder erzeugen. Manche Materialien leiten Strom, andere nicht.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Zum Beispiel leuchtet eine LED, wenn ein geeigneter Stromkreis geschlossen ist.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Chemie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Bei chemischen Reaktionen können elektrische Energie und Spannung entstehen.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Zum Beispiel ermöglichen Zitronensaft sowie Kupfer und Zink in einer Zitronenbatterie elektrochemische Reaktionen.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Merksatz für den Unterricht: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Elektrizität können wir nicht direkt sehen, aber wir können ihre Wirkungen entdecken. Licht leuchtet, Gegenstände werden angezogen und Stromkreise lassen sich öffnen und schließen.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A351E3CF-43C6-4B54-0F20-0FA9E65792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187978"/>
              </p:ext>
            </p:extLst>
          </p:nvPr>
        </p:nvGraphicFramePr>
        <p:xfrm>
          <a:off x="5984950" y="2098347"/>
          <a:ext cx="5628020" cy="2589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193">
                  <a:extLst>
                    <a:ext uri="{9D8B030D-6E8A-4147-A177-3AD203B41FA5}">
                      <a16:colId xmlns:a16="http://schemas.microsoft.com/office/drawing/2014/main" val="3230026375"/>
                    </a:ext>
                  </a:extLst>
                </a:gridCol>
                <a:gridCol w="1511850">
                  <a:extLst>
                    <a:ext uri="{9D8B030D-6E8A-4147-A177-3AD203B41FA5}">
                      <a16:colId xmlns:a16="http://schemas.microsoft.com/office/drawing/2014/main" val="517873754"/>
                    </a:ext>
                  </a:extLst>
                </a:gridCol>
                <a:gridCol w="707492">
                  <a:extLst>
                    <a:ext uri="{9D8B030D-6E8A-4147-A177-3AD203B41FA5}">
                      <a16:colId xmlns:a16="http://schemas.microsoft.com/office/drawing/2014/main" val="2463578960"/>
                    </a:ext>
                  </a:extLst>
                </a:gridCol>
                <a:gridCol w="3048485">
                  <a:extLst>
                    <a:ext uri="{9D8B030D-6E8A-4147-A177-3AD203B41FA5}">
                      <a16:colId xmlns:a16="http://schemas.microsoft.com/office/drawing/2014/main" val="1963863380"/>
                    </a:ext>
                  </a:extLst>
                </a:gridCol>
              </a:tblGrid>
              <a:tr h="23405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Nr.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Experiment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Bereich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Gesetz / Prinzip</a:t>
                      </a:r>
                    </a:p>
                  </a:txBody>
                  <a:tcPr marL="39047" marR="39047" marT="19523" marB="19523" anchor="ctr"/>
                </a:tc>
                <a:extLst>
                  <a:ext uri="{0D108BD9-81ED-4DB2-BD59-A6C34878D82A}">
                    <a16:rowId xmlns:a16="http://schemas.microsoft.com/office/drawing/2014/main" val="581164748"/>
                  </a:ext>
                </a:extLst>
              </a:tr>
              <a:tr h="5485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💡 Die leuchtende Knetfigur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Physik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Elektrische Leitfähigkeit: Salzhaltige Knete leitet Strom. Ist der Stromkreis geschlossen, leuchtet die LED.</a:t>
                      </a:r>
                    </a:p>
                  </a:txBody>
                  <a:tcPr marL="39047" marR="39047" marT="19523" marB="19523" anchor="ctr"/>
                </a:tc>
                <a:extLst>
                  <a:ext uri="{0D108BD9-81ED-4DB2-BD59-A6C34878D82A}">
                    <a16:rowId xmlns:a16="http://schemas.microsoft.com/office/drawing/2014/main" val="2509799046"/>
                  </a:ext>
                </a:extLst>
              </a:tr>
              <a:tr h="5485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🤖 Das Stromfühlmännchen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Physik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Leiter und Isolatoren: Metall leitet elektrischen Strom. Trockenes Holz und Kunststoff leiten bei niedriger Spannung kaum Strom.</a:t>
                      </a:r>
                    </a:p>
                  </a:txBody>
                  <a:tcPr marL="39047" marR="39047" marT="19523" marB="19523" anchor="ctr"/>
                </a:tc>
                <a:extLst>
                  <a:ext uri="{0D108BD9-81ED-4DB2-BD59-A6C34878D82A}">
                    <a16:rowId xmlns:a16="http://schemas.microsoft.com/office/drawing/2014/main" val="80254705"/>
                  </a:ext>
                </a:extLst>
              </a:tr>
              <a:tr h="5485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🍋 Die Zitronenbatterie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Chemie / Physik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Elektrochemie: Zwei unterschiedliche </a:t>
                      </a: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Metalle plus Zitronensaft </a:t>
                      </a: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ermöglichen chemische Reaktionen, die elektrische Energie bereitstellen.</a:t>
                      </a:r>
                    </a:p>
                  </a:txBody>
                  <a:tcPr marL="39047" marR="39047" marT="19523" marB="19523" anchor="ctr"/>
                </a:tc>
                <a:extLst>
                  <a:ext uri="{0D108BD9-81ED-4DB2-BD59-A6C34878D82A}">
                    <a16:rowId xmlns:a16="http://schemas.microsoft.com/office/drawing/2014/main" val="2661255294"/>
                  </a:ext>
                </a:extLst>
              </a:tr>
              <a:tr h="5485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🎈 Der tanzende Papierschnee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Physik</a:t>
                      </a:r>
                    </a:p>
                  </a:txBody>
                  <a:tcPr marL="39047" marR="39047" marT="19523" marB="195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Statische Elektrizität: Durch Reibung lädt sich ein Luftballon elektrisch auf und zieht kleine Papierschnipsel an.</a:t>
                      </a:r>
                    </a:p>
                  </a:txBody>
                  <a:tcPr marL="39047" marR="39047" marT="19523" marB="19523" anchor="ctr"/>
                </a:tc>
                <a:extLst>
                  <a:ext uri="{0D108BD9-81ED-4DB2-BD59-A6C34878D82A}">
                    <a16:rowId xmlns:a16="http://schemas.microsoft.com/office/drawing/2014/main" val="19041249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2315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C04DFFB-F258-FBBA-A668-5B8C175C6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72A62825-FA92-820C-16A6-C0D590D7F3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574110"/>
              </p:ext>
            </p:extLst>
          </p:nvPr>
        </p:nvGraphicFramePr>
        <p:xfrm>
          <a:off x="8289509" y="4550398"/>
          <a:ext cx="3900967" cy="230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967">
                  <a:extLst>
                    <a:ext uri="{9D8B030D-6E8A-4147-A177-3AD203B41FA5}">
                      <a16:colId xmlns:a16="http://schemas.microsoft.com/office/drawing/2014/main" val="32721700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 für die ganze Unterrichtsreihe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1720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Louis als Puppe oder durch die Lehrkraft erzählt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Lied: https://www.youtube.com/watch?v=UoS7jOuep6Q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Lampe oder LED-Leuchte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BIGmack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Koffer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Mehl, Salz, Wasser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Zitronen, Blockbatterie, Dioden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Joghurtbecher, gelbes Transparentpapier, Kleber, Wackelaugen, Krokodilklemmen, Alufolie, Schere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Nägel, Kupferstreifen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Luftballon, Wolltuch, Papierschnipsel, Tablett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3368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6844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8458BB4A-B67E-C680-561F-D9B229D1B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89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6D891108-A03A-F838-75D5-11DC683A0D11}"/>
              </a:ext>
            </a:extLst>
          </p:cNvPr>
          <p:cNvSpPr txBox="1"/>
          <p:nvPr/>
        </p:nvSpPr>
        <p:spPr>
          <a:xfrm>
            <a:off x="517921" y="1215851"/>
            <a:ext cx="3149641" cy="3556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saß am Tisch und schaute aus dem Fenster.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Draußen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war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es noch etwas dunkel. Im Zimmer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leuchte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 eine 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kleine Lampe.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betrachtete das Licht.</a:t>
            </a: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0260A79B-E9F1-F693-95C2-CFA7507283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067989"/>
              </p:ext>
            </p:extLst>
          </p:nvPr>
        </p:nvGraphicFramePr>
        <p:xfrm>
          <a:off x="0" y="4998710"/>
          <a:ext cx="3667566" cy="185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Louis, eine Puppe oder durch die Lehrperson dargestellt, begrüßt die Schüler und Schülerinnen. Dann hören sie das Lied. Sie nehmen eine kleine Lampe oder eine LED-Leuchte wahr.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Louis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Lied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Lampe oder LED-Leuchte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0919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BF918C0-FC6B-DDCE-0F37-EBCF9A583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" r="20080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76233ACD-7039-F021-ACAD-6B598A594628}"/>
              </a:ext>
            </a:extLst>
          </p:cNvPr>
          <p:cNvSpPr txBox="1"/>
          <p:nvPr/>
        </p:nvSpPr>
        <p:spPr>
          <a:xfrm>
            <a:off x="828022" y="1778558"/>
            <a:ext cx="2867108" cy="21332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Plötzlich klingelte es an der Tür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ing-dong!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stand auf und ging zur Tür.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CE10DB85-187E-70E2-B858-9F6CA3B113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910531"/>
              </p:ext>
            </p:extLst>
          </p:nvPr>
        </p:nvGraphicFramePr>
        <p:xfrm>
          <a:off x="27564" y="5333990"/>
          <a:ext cx="3667566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Auf den BIGmack wird ein Klingelton aufgenommen, den die Schüler:innen auslösen.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BIGmack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Link Klingelton: https://pixabay.com/sound-effects/musical-clean-mobile-tone-454836/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1806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6B51535-5F17-DCC3-AD34-0DBF9BD20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8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6002895-D83D-B7DF-EF22-50A9673715B3}"/>
              </a:ext>
            </a:extLst>
          </p:cNvPr>
          <p:cNvSpPr txBox="1"/>
          <p:nvPr/>
        </p:nvSpPr>
        <p:spPr>
          <a:xfrm>
            <a:off x="8557930" y="1344872"/>
            <a:ext cx="3145727" cy="3312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Als er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die Türe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öffnete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stand Herr Weber davor. In seiner Hand hielt er einen großen, schwarzen Koffer.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„Guten Morgen, Louis“, begrüßte ihn Herr Weber.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„Guten Morgen, Herr Weber“, antwortete Louis. 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„Was haben Sie denn heute Schönes mitgebracht?“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0E70AA45-AEDF-65BD-6DE2-08224D294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442441"/>
              </p:ext>
            </p:extLst>
          </p:nvPr>
        </p:nvGraphicFramePr>
        <p:xfrm>
          <a:off x="8557930" y="5669270"/>
          <a:ext cx="3667566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Die Tür wird geöffnet. Die Szene kann durch Erwachsene gespielt   oder nur erzählt werden.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Koffer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5425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898766EB-69BD-1C09-C07A-E34C750BE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94" r="9094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2BB9ABAB-217C-3EC3-E16D-7B110EFB73EF}"/>
              </a:ext>
            </a:extLst>
          </p:cNvPr>
          <p:cNvSpPr txBox="1"/>
          <p:nvPr/>
        </p:nvSpPr>
        <p:spPr>
          <a:xfrm>
            <a:off x="8521385" y="1400532"/>
            <a:ext cx="3325395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Weber 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hob seinen Koffer ein wenig an.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„Heute habe ich etwas ganz Besonderes dabei. Wir werden  neue Geheimnisse erforschen.“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wurde neugierig.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„Was für Geheimnisse?“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Weber lächelte.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„Das verrate ich dir gleich. Aber zuerst gehen wir an unseren Forschertisch.“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Gemeinsam gingen sie ins Zimmer.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8CEDCB42-6826-324A-D68B-1A44A29963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115394"/>
              </p:ext>
            </p:extLst>
          </p:nvPr>
        </p:nvGraphicFramePr>
        <p:xfrm>
          <a:off x="8521385" y="5836920"/>
          <a:ext cx="3667566" cy="102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Mit Unterstützung heben die Schüler:innen den Koffer an.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7519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407AE92-E3E5-D0D7-0C5A-14968186E1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4" r="2095"/>
          <a:stretch>
            <a:fillRect/>
          </a:stretch>
        </p:blipFill>
        <p:spPr>
          <a:xfrm>
            <a:off x="0" y="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56F370A3-82E4-D737-C991-A3AF99D1C596}"/>
              </a:ext>
            </a:extLst>
          </p:cNvPr>
          <p:cNvSpPr txBox="1"/>
          <p:nvPr/>
        </p:nvSpPr>
        <p:spPr>
          <a:xfrm>
            <a:off x="8524434" y="562478"/>
            <a:ext cx="3374177" cy="47049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Weber stellte den schweren Koffer auf den Tisch: Klock!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schaute ihn aufmerksam an.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„Was ist denn da alles drin?“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„Darin befinden sich Dinge, mit denen wir etwas erforschen können, das uns jeden Tag begegnet“, erklärte Herr Weber.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 zeigte auf die Lampe im Zimmer.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„Schau einmal, Louis. Warum leuchtet diese Lampe?“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überlegte.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„Weil sie Strom bekommt.“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„Ganz genau“, sagte Herr Weber, „und was passiert, wenn wir den Lichtschalter ausschalten?“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85DDB8F3-BBFB-9E86-15FE-BD8304A5A4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67223"/>
              </p:ext>
            </p:extLst>
          </p:nvPr>
        </p:nvGraphicFramePr>
        <p:xfrm>
          <a:off x="8524434" y="6004550"/>
          <a:ext cx="3667566" cy="85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 helfen mit, den Koffer auf einen Tisch zu stellen.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Tisch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2749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574AC708-F805-3BE8-E7B9-E8A67A6F1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89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3E1BCE1-97E7-FB08-5744-C565466FA439}"/>
              </a:ext>
            </a:extLst>
          </p:cNvPr>
          <p:cNvSpPr txBox="1"/>
          <p:nvPr/>
        </p:nvSpPr>
        <p:spPr>
          <a:xfrm>
            <a:off x="344637" y="170821"/>
            <a:ext cx="3884463" cy="37356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ging zum Schalter und drückte darauf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: K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lick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Die Lampe ging aus.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drückte noch einmal: K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lick.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Die Lampe leuchtete wieder.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Weber nickte.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„Strom bringt nicht nur Lampen zum Leuchten. Er kann z. B. auch Motoren antreiben und Geräusche erzeugen.“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schaut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Herrn Weber überrascht an.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„Aber Strom kann man doch gar nicht sehen.“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„Das stimmt“, antwortete Herr Weber, „den elektrischen Strom selbst können wir nicht sehen. Aber wir können beobachten, was er bewirkt.“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83ADAD20-689A-384C-63F9-EFFB7E59FD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39504"/>
              </p:ext>
            </p:extLst>
          </p:nvPr>
        </p:nvGraphicFramePr>
        <p:xfrm>
          <a:off x="-4" y="5501640"/>
          <a:ext cx="3667566" cy="135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Der Raum muss ein wenig verdunkelt sein. Nacheinander betätigen die Schüler:innen den Lichtschalter im Raum.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Lichtschalter im Raum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2570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86A4FE4-FA8C-CAC7-3335-3D0A13ED9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9" r="14280"/>
          <a:stretch>
            <a:fillRect/>
          </a:stretch>
        </p:blipFill>
        <p:spPr>
          <a:xfrm>
            <a:off x="0" y="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CE4BF3D1-18AF-C43B-F92D-DF84BDBA65FE}"/>
              </a:ext>
            </a:extLst>
          </p:cNvPr>
          <p:cNvSpPr txBox="1"/>
          <p:nvPr/>
        </p:nvSpPr>
        <p:spPr>
          <a:xfrm>
            <a:off x="8524434" y="1047074"/>
            <a:ext cx="3238628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Louis schaute wieder auf den großen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Koffer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und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strich mit seinen Händen darüber.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„Können wir mit den Dingen darin Strom erforschen?“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„Ja“, antwortete Herr Weber, „und dafür brauchen wir keine Steckdose. Wir experimentieren mit kleinen Batterien.“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„Darf ich den Koffer öffnen?“, fragte Louis.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„Natürlich“, antwortete Herr Weber.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0C58D4E3-5728-8058-6BBC-467D123B35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492423"/>
              </p:ext>
            </p:extLst>
          </p:nvPr>
        </p:nvGraphicFramePr>
        <p:xfrm>
          <a:off x="8524434" y="5836910"/>
          <a:ext cx="3667566" cy="102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 nehmen die Oberfläche des Koffers taktil wahr.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Koffer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0986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0D6BE56E-CC8C-1B5B-23EB-34E6B09E0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3219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11B48CB2-CFE0-0AA6-9326-0D864017E20E}"/>
              </a:ext>
            </a:extLst>
          </p:cNvPr>
          <p:cNvSpPr txBox="1"/>
          <p:nvPr/>
        </p:nvSpPr>
        <p:spPr>
          <a:xfrm>
            <a:off x="8658508" y="531823"/>
            <a:ext cx="3288982" cy="45186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legte seine Finger auf den ersten Verschluss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lick!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Der erste Verschluss sprang auf.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Dann öffnete er den zweiten: 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lick!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Vorsichtig hob Louis den Deckel an.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 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Koffer lagen viele verschiedene Gegenstände.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entdeckte kleine Batterien, bunte Kabel, Lämpchen, und Krokodilklemmen.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FCC0581E-2DFF-E745-4A77-891BDAEA55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59822"/>
              </p:ext>
            </p:extLst>
          </p:nvPr>
        </p:nvGraphicFramePr>
        <p:xfrm>
          <a:off x="8658508" y="4831070"/>
          <a:ext cx="3667566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Nacheinander öffnen die Schüler:innen den Koffer und schauen hinein. Sie nehmen die Gegenstände vom folgenden Experiment taktil wahr, siehe folgende Folie. Auf der wird der Ablauf genau beschrieben.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Koffer mit Gegenständen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14487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BD8C277F-971B-694C-EF7F-1AF8671F2D05}"/>
              </a:ext>
            </a:extLst>
          </p:cNvPr>
          <p:cNvSpPr txBox="1"/>
          <p:nvPr/>
        </p:nvSpPr>
        <p:spPr>
          <a:xfrm>
            <a:off x="1883228" y="1469249"/>
            <a:ext cx="905691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b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Übergang zum jeweiligen Experiment (Information für die Lehrkraft)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i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 dieser Stelle wird der Koffer mit den Materialien für den heutigen </a:t>
            </a:r>
            <a:r>
              <a:rPr lang="de-DE" sz="1600" i="1" ker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Versuch geöffnet, </a:t>
            </a:r>
            <a:r>
              <a:rPr lang="de-DE" sz="1600" i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beziehungsweise werden die Gegenstände einzeln herausgenommen, gezeigt und sinnlich erkundet.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Herr Weber nimmt den ersten Gegenstand in die Hand.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„Schau mal, Louis. Das brauchen wir heute für unser Experiment.“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Louis betrachtet den Gegenstand.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 darf ihn vorsichtig anfassen und untersuchen.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Dann legt Herr Weber die weiteren Materialien auf den Tisch.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„Was glaubst du, Louis? Was können wir damit machen?“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Louis ist gespannt.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de-DE" sz="1600" b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Jetzt beginnt das </a:t>
            </a:r>
            <a:r>
              <a:rPr lang="de-DE" sz="1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Experiment mit Elektrizität</a:t>
            </a:r>
            <a:r>
              <a:rPr lang="de-DE" sz="1600" b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!</a:t>
            </a:r>
            <a:endParaRPr lang="de-DE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56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D1B8344A-2B6E-FA13-4E2F-F086C6847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>
            <a:fillRect/>
          </a:stretch>
        </p:blipFill>
        <p:spPr>
          <a:xfrm>
            <a:off x="0" y="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B738E502-B8B2-F596-3FC0-59868639F508}"/>
              </a:ext>
            </a:extLst>
          </p:cNvPr>
          <p:cNvSpPr txBox="1"/>
          <p:nvPr/>
        </p:nvSpPr>
        <p:spPr>
          <a:xfrm>
            <a:off x="8521385" y="1243852"/>
            <a:ext cx="3408486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Experiment: „Die leuchtende Knetfigur“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Ein Stromkreis mit selbstgemachter, leitender Knete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Weber stellte eine 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große Schüssel auf den Tisch.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„Louis, heute machen wir Knete, durch die Strom fließen kann.“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schaute überrascht.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„Strom durch Knete? Das glaube ich nicht.“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„Dann probieren wir es aus.“</a:t>
            </a:r>
          </a:p>
        </p:txBody>
      </p:sp>
      <p:graphicFrame>
        <p:nvGraphicFramePr>
          <p:cNvPr id="5" name="Tabelle 4">
            <a:extLst>
              <a:ext uri="{FF2B5EF4-FFF2-40B4-BE49-F238E27FC236}">
                <a16:creationId xmlns:a16="http://schemas.microsoft.com/office/drawing/2014/main" id="{01DFA834-9866-0F90-513A-5B61E1EA4E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969957"/>
              </p:ext>
            </p:extLst>
          </p:nvPr>
        </p:nvGraphicFramePr>
        <p:xfrm>
          <a:off x="8521385" y="6004550"/>
          <a:ext cx="3667566" cy="85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 nehmen die große Schüssel taktil wahr.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Schüssel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35445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fik 15">
            <a:extLst>
              <a:ext uri="{FF2B5EF4-FFF2-40B4-BE49-F238E27FC236}">
                <a16:creationId xmlns:a16="http://schemas.microsoft.com/office/drawing/2014/main" id="{FC82AF4B-1B5F-9BD9-A367-09F7E5DEC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7" y="0"/>
            <a:ext cx="121507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488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236FB51-5F13-C4D3-2978-4B65D75BC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275D611-1AFF-A4BB-62BA-A8A5A9041E8D}"/>
              </a:ext>
            </a:extLst>
          </p:cNvPr>
          <p:cNvSpPr txBox="1"/>
          <p:nvPr/>
        </p:nvSpPr>
        <p:spPr>
          <a:xfrm>
            <a:off x="211328" y="532563"/>
            <a:ext cx="3536707" cy="43487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Experiment: „Das Stromfühlmännchen mit der leuchtenden Nase“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Weber stellte einen großen, leeren 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Joghurtbecher und Alufolie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auf den Tisch.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Daneben lagen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gelbes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Krepppapier, 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zwei Krokodilklemmen und ein Lämpchen (eine Diode). 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schaute neugierig.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„Was wird das denn?“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Weber lächelte.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„Heute bauen wir ein Stromfühlmännchen. Es kann uns zeigen, welche Gegenstände Strom leiten und welche nicht.“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9031E865-4408-3B0E-AA4D-4E251F6681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692256"/>
              </p:ext>
            </p:extLst>
          </p:nvPr>
        </p:nvGraphicFramePr>
        <p:xfrm>
          <a:off x="-4" y="5669280"/>
          <a:ext cx="3667566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 nehmen den Joghurtbecher, Alufolie und das Krepppapier taktil wahr.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Joghurtbecher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gelbes Krepppapier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Alufolie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66394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3D5628C2-C969-1884-F08B-E25D37258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7" y="0"/>
            <a:ext cx="121507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7382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57AAA77-1A9D-D5C9-3A22-C93330A7B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89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49D306FC-F58C-316F-ACE9-EDFC72C9D183}"/>
              </a:ext>
            </a:extLst>
          </p:cNvPr>
          <p:cNvSpPr txBox="1"/>
          <p:nvPr/>
        </p:nvSpPr>
        <p:spPr>
          <a:xfrm>
            <a:off x="609737" y="872101"/>
            <a:ext cx="2943525" cy="37427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Experiment: „Der tanzende Papierschnee“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Weber legte viele kleine </a:t>
            </a: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Papierschnipsel 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auf den Tisch.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betrachtete sie.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„Das sieht aus wie Schnee.“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Weber nickte.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„Und heute lassen wir diesen Schnee tanzen.“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schaute sich um.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„Aber hier ist doch gar kein Wind.“</a:t>
            </a:r>
          </a:p>
        </p:txBody>
      </p:sp>
      <p:graphicFrame>
        <p:nvGraphicFramePr>
          <p:cNvPr id="5" name="Tabelle 4">
            <a:extLst>
              <a:ext uri="{FF2B5EF4-FFF2-40B4-BE49-F238E27FC236}">
                <a16:creationId xmlns:a16="http://schemas.microsoft.com/office/drawing/2014/main" id="{67939097-7D62-DA99-C7E9-A14EA192DA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128304"/>
              </p:ext>
            </p:extLst>
          </p:nvPr>
        </p:nvGraphicFramePr>
        <p:xfrm>
          <a:off x="-114304" y="5836910"/>
          <a:ext cx="3667566" cy="102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3783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1833783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120914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 nehmen die Papierschnipsel taktil wahr.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Schüssel mit Papierschnipsel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9199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CCD31ADF-A3C0-07FD-C178-92693D1A3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" y="0"/>
            <a:ext cx="121782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11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A542F10-D4A2-C7C3-6157-9A6210BFA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3219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F86996D3-C22F-56E0-73DB-74B597D205A7}"/>
              </a:ext>
            </a:extLst>
          </p:cNvPr>
          <p:cNvSpPr txBox="1"/>
          <p:nvPr/>
        </p:nvSpPr>
        <p:spPr>
          <a:xfrm>
            <a:off x="7498659" y="592388"/>
            <a:ext cx="4520830" cy="43727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Abschluss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saß mit Herrn Weber am Tisch und sagte: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„Herr Weber, heute haben wir so viel entdeckt.“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Herr Weber nickte.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„„Elektrizität steckt voller spannender Geheimnisse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und j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etzt habe ich erfahren, wie wichtig ein geschlossener Stromkreis ist!“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Herr Weber nahm seinen Koffer und verabschiedete sich von Louis. 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„Bis zum nächsten Experiment, Louis!“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„Bis bald, Herr Weber!“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Louis lächelte.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Denn die Welt der Elektrizität hält noch viele Geheimnisse bereit.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9DCE429C-0A0E-2D82-0DFC-25A2D2D5CE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46904"/>
              </p:ext>
            </p:extLst>
          </p:nvPr>
        </p:nvGraphicFramePr>
        <p:xfrm>
          <a:off x="7498659" y="5557510"/>
          <a:ext cx="4693342" cy="130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6671">
                  <a:extLst>
                    <a:ext uri="{9D8B030D-6E8A-4147-A177-3AD203B41FA5}">
                      <a16:colId xmlns:a16="http://schemas.microsoft.com/office/drawing/2014/main" val="273521918"/>
                    </a:ext>
                  </a:extLst>
                </a:gridCol>
                <a:gridCol w="2346671">
                  <a:extLst>
                    <a:ext uri="{9D8B030D-6E8A-4147-A177-3AD203B41FA5}">
                      <a16:colId xmlns:a16="http://schemas.microsoft.com/office/drawing/2014/main" val="2639044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Methodische Überlegungen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2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Das Experiment </a:t>
                      </a:r>
                      <a:r>
                        <a:rPr lang="de-DE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der Stunde </a:t>
                      </a: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wird noch einmal wahrgenommen. Anschließend erklingt das Lied und Louis verabschiedet sich von den Schülern und Schülerinnen.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Experiment der Stunde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Lied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Louis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1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5489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1778</Words>
  <Application>Microsoft Office PowerPoint</Application>
  <PresentationFormat>Breitbild</PresentationFormat>
  <Paragraphs>221</Paragraphs>
  <Slides>21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5" baseType="lpstr">
      <vt:lpstr>Aptos</vt:lpstr>
      <vt:lpstr>Aptos Display</vt:lpstr>
      <vt:lpstr>Arial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Christiane von Mallinckrodt</dc:creator>
  <cp:lastModifiedBy>Christiane von Mallinckrodt</cp:lastModifiedBy>
  <cp:revision>9</cp:revision>
  <dcterms:created xsi:type="dcterms:W3CDTF">2026-10-23T07:53:38Z</dcterms:created>
  <dcterms:modified xsi:type="dcterms:W3CDTF">2026-11-08T10:49:24Z</dcterms:modified>
</cp:coreProperties>
</file>